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Снежный барс, как исчезающий вид животного, занесенного в красную книгу.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5343" y="5071997"/>
            <a:ext cx="4712568" cy="1752600"/>
          </a:xfrm>
        </p:spPr>
        <p:txBody>
          <a:bodyPr/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Смирнова Ксения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9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036496" cy="619365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/>
              <a:t>Где обитает снежный барс?</a:t>
            </a:r>
          </a:p>
          <a:p>
            <a:pPr marL="137160" indent="0">
              <a:buNone/>
            </a:pPr>
            <a:r>
              <a:rPr lang="ru-RU" dirty="0"/>
              <a:t>Ирбис — одно из самых высокогорных животных нашей планеты. Своеобразные предпочтения снежных барсов затрудняют их изучение: эти большие кошки обитают на неприступных горных склонах и лишь изредка спускаются к границе леса. Им по силам ловко карабкаться по самым крутым склонам, преследуя свою добычу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proprikol.ru/wp-content/uploads/2020/12/snezhnye-barsy-krasivye-kartink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39142"/>
            <a:ext cx="4608512" cy="306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Ирбисы предпочитают жить и охотиться среди горных пиков, на высоте нескольких тысяч метров. Их ареал охватывает Памир, Гималаи, Тибет и высокогорья Восточной Сибири. Обитают снежные барсы и в Монголии, Бутане, Казахстане, Узбекистане, Киргизии, Китае, Бирме, Индии, Пакистане и Непале.</a:t>
            </a:r>
          </a:p>
          <a:p>
            <a:endParaRPr lang="ru-RU" dirty="0"/>
          </a:p>
        </p:txBody>
      </p:sp>
      <p:pic>
        <p:nvPicPr>
          <p:cNvPr id="2050" name="Picture 2" descr="https://ohotaportal.ru/wp-content/uploads/5/e/d/5ed5fc09d093c996cc96e48639cc67b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58158"/>
            <a:ext cx="5328592" cy="34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endParaRPr lang="ru-RU" sz="3300" dirty="0" smtClean="0"/>
          </a:p>
          <a:p>
            <a:pPr marL="137160" indent="0">
              <a:buNone/>
            </a:pPr>
            <a:r>
              <a:rPr lang="ru-RU" sz="3300" dirty="0" smtClean="0"/>
              <a:t>В </a:t>
            </a:r>
            <a:r>
              <a:rPr lang="ru-RU" sz="3300" dirty="0"/>
              <a:t>России снежные барсы тоже водятся, хотя их небольшая популяция, обитающая в Алтае-Саянском </a:t>
            </a:r>
            <a:r>
              <a:rPr lang="ru-RU" sz="3300" dirty="0" err="1"/>
              <a:t>экорегионе</a:t>
            </a:r>
            <a:r>
              <a:rPr lang="ru-RU" sz="3300" dirty="0"/>
              <a:t>, находится под угрозой исчезновения: по оценкам экологов, там осталось около 70-90 особей. Несмотря на то, что примерно одна пятая ареала ирбиса в России относится к особо охраняемым территориям, браконьеры и деятельность человека до сих пор представляют огромную опасность для снежных барсов.</a:t>
            </a:r>
          </a:p>
          <a:p>
            <a:pPr marL="137160" indent="0">
              <a:buNone/>
            </a:pPr>
            <a:r>
              <a:rPr lang="ru-RU" sz="3300" dirty="0"/>
              <a:t>Ирбисы содержатся и в неволе. В наши дни в зоопарках по всему миру живет около 2000 особей, причем лишь около 16% из них были пойманы в дикой природе, остальные родились и выросли в зоопарках. Больше всего снежных барсов содержится в Китае. В России ирбисы живут в Новосибирском и Московском зоопарках.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2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Основная добыча ирбисов — это копытные: горные </a:t>
            </a:r>
            <a:r>
              <a:rPr lang="ru-RU" dirty="0" smtClean="0"/>
              <a:t>козлы</a:t>
            </a:r>
            <a:r>
              <a:rPr lang="ru-RU" dirty="0"/>
              <a:t>, бараны, олени, — иногда — кабаны и </a:t>
            </a:r>
            <a:r>
              <a:rPr lang="ru-RU" dirty="0" smtClean="0"/>
              <a:t>зайцы.</a:t>
            </a:r>
          </a:p>
          <a:p>
            <a:pPr marL="137160" indent="0">
              <a:buNone/>
            </a:pPr>
            <a:r>
              <a:rPr lang="ru-RU" dirty="0"/>
              <a:t>Век ирбиса недолог: в дикой природе они живут 10–13 лет, а в неволе, при хорошем уходе и питании, — до 21 года. Одна самка-долгожительница умерла в возрасте 28 лет, однако это исключительный случай.</a:t>
            </a:r>
            <a:endParaRPr lang="ru-RU" dirty="0"/>
          </a:p>
        </p:txBody>
      </p:sp>
      <p:pic>
        <p:nvPicPr>
          <p:cNvPr id="3074" name="Picture 2" descr="https://wp-s.ru/wallpapers/5/15/437641587133429/kartinka-snezhnogo-barsa-kotoryj-smotrit-vver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89469"/>
            <a:ext cx="6552728" cy="36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80" y="366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Человек — единственный враг ирбиса. В холодных, негостеприимных горах, где обитают эти животные, у них нет других конкурентов. Изредка ирбисы могут поспорить за добычу с дикими волками, но снежный барс — слишком крупный и сильный противник для представителя семейства псовых. А вот перед человеком, вооруженным огнестрельным оружием, ирбис абсолютно беззащитен.</a:t>
            </a:r>
            <a:endParaRPr lang="ru-RU" dirty="0"/>
          </a:p>
        </p:txBody>
      </p:sp>
      <p:pic>
        <p:nvPicPr>
          <p:cNvPr id="4098" name="Picture 2" descr="https://proprikol.ru/wp-content/uploads/2020/12/snezhnye-barsy-krasivye-kartinki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82994"/>
            <a:ext cx="4596444" cy="30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С браконьерами все обстоит намного сложнее. Ирбис имеет статус редкого или исчезающего вида во всех 12 странах, где обитает, в том числе в России. Занесен в Красную книгу Российской Федерации со статусом 1 — находящийся под угрозой исчезновения подвид. Но браконьеров, к сожалению, это не останавливает. Мех ирбиса дорог, и, к примеру, только по официальным данным, в 1998 году браконьеры уничтожили 20 особей.</a:t>
            </a:r>
            <a:endParaRPr lang="ru-RU" dirty="0"/>
          </a:p>
        </p:txBody>
      </p:sp>
      <p:pic>
        <p:nvPicPr>
          <p:cNvPr id="5122" name="Picture 2" descr="https://w.forfun.com/fetch/53/53aaa5cdb57572e21d388f48c251ec6b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t="25334" r="12813"/>
          <a:stretch/>
        </p:blipFill>
        <p:spPr bwMode="auto">
          <a:xfrm>
            <a:off x="1115616" y="3645024"/>
            <a:ext cx="625500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441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Снежный барс, как исчезающий вид животного, занесенного в красную книгу.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Снежный барс, как исчезающий вид животного, занесенного в красную книгу.</dc:title>
  <dc:creator>Lenovo</dc:creator>
  <cp:lastModifiedBy>Lenovo</cp:lastModifiedBy>
  <cp:revision>4</cp:revision>
  <dcterms:created xsi:type="dcterms:W3CDTF">2023-10-16T15:30:30Z</dcterms:created>
  <dcterms:modified xsi:type="dcterms:W3CDTF">2023-10-16T16:16:32Z</dcterms:modified>
</cp:coreProperties>
</file>