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7675-7D7A-4A48-B25A-CB58904026EE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6F6-F240-4EA4-A8F2-269ED421864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7675-7D7A-4A48-B25A-CB58904026EE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6F6-F240-4EA4-A8F2-269ED42186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7675-7D7A-4A48-B25A-CB58904026EE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6F6-F240-4EA4-A8F2-269ED42186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7675-7D7A-4A48-B25A-CB58904026EE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6F6-F240-4EA4-A8F2-269ED42186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7675-7D7A-4A48-B25A-CB58904026EE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6F6-F240-4EA4-A8F2-269ED42186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7675-7D7A-4A48-B25A-CB58904026EE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6F6-F240-4EA4-A8F2-269ED42186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7675-7D7A-4A48-B25A-CB58904026EE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6F6-F240-4EA4-A8F2-269ED421864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7675-7D7A-4A48-B25A-CB58904026EE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6F6-F240-4EA4-A8F2-269ED42186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7675-7D7A-4A48-B25A-CB58904026EE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6F6-F240-4EA4-A8F2-269ED42186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7675-7D7A-4A48-B25A-CB58904026EE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6F6-F240-4EA4-A8F2-269ED42186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7675-7D7A-4A48-B25A-CB58904026EE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6F6-F240-4EA4-A8F2-269ED421864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337675-7D7A-4A48-B25A-CB58904026EE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C476F6-F240-4EA4-A8F2-269ED42186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60648"/>
            <a:ext cx="760682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воспитания </a:t>
            </a: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современных условиях.</a:t>
            </a: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Профилактика экстремизма</a:t>
            </a: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подростковой среде.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orehovo.crimea-school.ru/sites/default/files/images/dzsoex_waaapik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218034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1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Ксенофобия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 греч.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xenos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чужой +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phobos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страх, боязнь) – нетерпимость к кому-либо или чему-либо чужому, незнакомому, непривычному. Воздвигнутая в ранг мировоззрения, она может стать причиной вражды по принципу национального, религиозного или социального деления. Ксенофобия зачастую зарождается в условиях взаимной информационной изоляции сообществ среди не знающих чужих обычаев людей. Предпочитаемые объекты ксенофобии могут быть различными: евреи,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гастарбайтеры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сексуальные меньшинства, болельщики другого спортивного клуба, представители иной субкультуры и пр.</a:t>
            </a:r>
          </a:p>
        </p:txBody>
      </p:sp>
    </p:spTree>
    <p:extLst>
      <p:ext uri="{BB962C8B-B14F-4D97-AF65-F5344CB8AC3E}">
        <p14:creationId xmlns:p14="http://schemas.microsoft.com/office/powerpoint/2010/main" val="9180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3157" y="260648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 фр.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extremisme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 лат.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extremus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крайний), – это приверженность крайним взглядам и в особенности мерам (обычно в политике). Среди таких мер можно отметить провокацию беспорядков, гражданское неповиновение, террористические акции, методы партизанской войны. В качестве теоретико-идеологического обоснования экстремизма выступает комплекс радикальных идейных установок и воззрений, оправдывающих применение насилия в различной форме для достижения преимущественно политических целей. Наиболее радикально настроенные экстремисты часто отрицают в принципе какие-либо компромиссы, переговоры, соглашения.</a:t>
            </a:r>
          </a:p>
        </p:txBody>
      </p:sp>
    </p:spTree>
    <p:extLst>
      <p:ext uri="{BB962C8B-B14F-4D97-AF65-F5344CB8AC3E}">
        <p14:creationId xmlns:p14="http://schemas.microsoft.com/office/powerpoint/2010/main" val="16801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951" y="404664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Экстремистское сообщество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группа лиц, организованная для подготовки или совершения преступлений экстремистской направленности.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Экстремистская организация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общественное или религиозное объединение либо иная организация, в отношении которых судом принято решение о ликвидации или запрете деятельности в связи с осуществлением ими экстремистской деятельности.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Экстремистские материалы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предназначенные для обнародования документы либо информация, призывающие к осуществлению экстремистской деятельности либо обосновывающие или оправдывающие необходимость осуществления такой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43257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6643" y="26443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зарождения экстремистских идей в умах молодых людей становятся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факторы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расслоение общества по признаку уровня благосостояния населения – слишком велик на сегодня разрыв между слоями населения, фактически находящимися за чертой бедности, либо на грани её, и представителями состоятельных слоев общества;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1032" y="2492896"/>
            <a:ext cx="842493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межэтнической конфликтности – всё возрастающий наплыв мигрантов из ближнего зарубежья, их социальная незащищенность и, одновременно, довольно уверенное, а иногда и вызывающее, поведение в отношении коренного населения;</a:t>
            </a:r>
          </a:p>
          <a:p>
            <a:pPr lvl="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стимулирование и раззадоривание интереса к различного рода происшествиям криминального характера через средства массовой информации, в первую очередь, Интернета и телевидения –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-сайты, телевизионные и Интернет-ролики изобилуют сообщениями, а зачастую и кадрами, смакующими криминальные «разборки» с участием экстремистских группировок, в том числе молодежных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56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74722" y="188640"/>
            <a:ext cx="822972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Информационно-просветительская деятельность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деятельность, направленная на пропаганду знаний социального и психологического характера среди всех участников образовательного процесса.</a:t>
            </a: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деятельность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деятельность, которая построена в режиме активного общения и ведет к взаимопониманию, взаимодействию, к совместному решению общих, но значимых для каждого участника задач.</a:t>
            </a: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Альтернативная деятельность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деятельность, организованная в свободное от учебы время и направленная на развитие позитивной активности всех участников образовательного процесса и не упоминает впрямую данное социальное явление.</a:t>
            </a:r>
          </a:p>
        </p:txBody>
      </p:sp>
    </p:spTree>
    <p:extLst>
      <p:ext uri="{BB962C8B-B14F-4D97-AF65-F5344CB8AC3E}">
        <p14:creationId xmlns:p14="http://schemas.microsoft.com/office/powerpoint/2010/main" val="38551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8847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 спланированные и организованные на высоком уровне мероприятия позволяют: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укоренить в школе дух нетерпимости к агрессии, насилию, межнациональной розни;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 умения решать конфликты ненасильственным путем;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 терпимое, доброжелательное отношение к людям, независимо от их национальности, вероисповедания, социальной принадлежности, вкусов и интересов;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понимание недопустимости экстремистских настроений, так как они ведут к терроризму, локальным войнам и расколу общества, противостояние в котором может привести к непоправимым последствиям;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навыки понимания красоты и мудрости национальных обрядов посредством изучения культурологических традиций, уклада жизни, особенностей разных народов.</a:t>
            </a:r>
          </a:p>
        </p:txBody>
      </p:sp>
    </p:spTree>
    <p:extLst>
      <p:ext uri="{BB962C8B-B14F-4D97-AF65-F5344CB8AC3E}">
        <p14:creationId xmlns:p14="http://schemas.microsoft.com/office/powerpoint/2010/main" val="77285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568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4</cp:revision>
  <dcterms:created xsi:type="dcterms:W3CDTF">2021-02-09T09:34:23Z</dcterms:created>
  <dcterms:modified xsi:type="dcterms:W3CDTF">2021-02-09T09:57:04Z</dcterms:modified>
</cp:coreProperties>
</file>