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57" r:id="rId10"/>
    <p:sldId id="259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4E7BC-585C-40E3-AAE6-C607219027B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4E7BC-585C-40E3-AAE6-C607219027B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7898-3F19-4C6C-B6D2-B998FE4476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-490855"/>
            <a:ext cx="576064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Психологическая безопасность ребенка в семье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endParaRPr lang="ru-RU" b="1" i="1" spc="50" dirty="0">
              <a:ln w="11430"/>
              <a:solidFill>
                <a:srgbClr val="8368A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270" name="Picture 6" descr="http://static9.depositphotos.com/1001418/1099/v/950/depositphotos_10997078-Happy-family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3600000" cy="36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03648" y="332656"/>
            <a:ext cx="63367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3.Эффективное общение с детьми</a:t>
            </a:r>
            <a:endParaRPr lang="ru-RU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1556792"/>
            <a:ext cx="6048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-У детей существует колоссальная потребность в родителях. Важно уделять время ребенку, проявлять интерес к жизни ребенка.</a:t>
            </a:r>
          </a:p>
          <a:p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-Выслушивать детей предельно внимательно, о чем бы они ни говорили. Рассказывает значит доверяет. Важно не потерять этого доверия.</a:t>
            </a:r>
            <a:endParaRPr lang="ru-RU" sz="28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28803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Comic Sans MS" pitchFamily="66" charset="0"/>
              </a:rPr>
              <a:t>Ничего не стоит родителям так дешево и не ценится так дорого, как психологическое благополучие своих детей, а в ее основе лежит безусловное искреннее принятие своего ребенка.</a:t>
            </a:r>
            <a:endParaRPr lang="ru-RU" sz="3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21288"/>
            <a:ext cx="8229600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5602" name="Picture 2" descr="http://mamipapi.ru/sites/default/files/image/interactive/logo-1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140968"/>
            <a:ext cx="4752528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4534272" cy="4968551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7030A0"/>
                </a:solidFill>
                <a:latin typeface="Comic Sans MS" pitchFamily="66" charset="0"/>
              </a:rPr>
              <a:t>Спасибо за внимание!</a:t>
            </a:r>
            <a:endParaRPr lang="ru-RU" sz="5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316835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Семья – важнейший из феноменов, сопровождающий человека в течение всей его жизни. Значимость ее влияния на личность, ее сложность, многогранность и проблематичность обуславливают большое количество различных подходов к изучению семьи.</a:t>
            </a:r>
          </a:p>
          <a:p>
            <a:pPr algn="r">
              <a:buNone/>
            </a:pPr>
            <a:r>
              <a:rPr lang="ru-RU" sz="2800" dirty="0" err="1" smtClean="0">
                <a:solidFill>
                  <a:srgbClr val="7030A0"/>
                </a:solidFill>
                <a:latin typeface="Comic Sans MS" pitchFamily="66" charset="0"/>
              </a:rPr>
              <a:t>Болотова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 Н.П.</a:t>
            </a:r>
            <a:b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</a:br>
            <a:endParaRPr lang="ru-RU" sz="28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7170" name="Picture 2" descr="http://ullica.ru/wp-content/uploads/2015/09/318750-130G121351269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4780876" cy="36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Comic Sans MS" pitchFamily="66" charset="0"/>
              </a:rPr>
              <a:t>Признаки благоприятного психологического климата в семье:</a:t>
            </a:r>
            <a:endParaRPr lang="ru-RU" sz="36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 -гордость за принадлежность к своей семье; 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-сплочённость;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-ответственность;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высокая доброжелательная требовательность друг к другу;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-эмоциональная удовлетворённость;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уважение и доверие;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-чувство защищённости;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готовность помочь друг другу;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-возможность всестороннего развития личности и реализация потенциала каждого члена семьи;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72819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Психологические механизмы, посредством которых родители </a:t>
            </a:r>
            <a:b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3200" dirty="0" smtClean="0">
                <a:solidFill>
                  <a:srgbClr val="7030A0"/>
                </a:solidFill>
                <a:latin typeface="Comic Sans MS" pitchFamily="66" charset="0"/>
              </a:rPr>
              <a:t>влияют на своих детей</a:t>
            </a:r>
            <a:endParaRPr lang="ru-RU" sz="32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2060848"/>
            <a:ext cx="5410944" cy="406531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-Подкрепление;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-Идентификация;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-Понимание;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-Ролевая</a:t>
            </a:r>
          </a:p>
          <a:p>
            <a:pPr>
              <a:buNone/>
            </a:pPr>
            <a:r>
              <a:rPr lang="ru-RU" dirty="0" err="1" smtClean="0">
                <a:solidFill>
                  <a:srgbClr val="0070C0"/>
                </a:solidFill>
                <a:latin typeface="Comic Sans MS" pitchFamily="66" charset="0"/>
              </a:rPr>
              <a:t>взаимодополнителость</a:t>
            </a: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;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-Психологическое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противодействие</a:t>
            </a:r>
          </a:p>
          <a:p>
            <a:endParaRPr lang="ru-RU" dirty="0"/>
          </a:p>
        </p:txBody>
      </p:sp>
      <p:pic>
        <p:nvPicPr>
          <p:cNvPr id="5122" name="Picture 2" descr="http://www.wealthysinglemommy.com/wp-content/uploads/2012/09/kids.parents-fighting.dicipline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2402211" cy="360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Психологическое насилие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39290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098" name="Picture 2" descr="http://vashclub.ru/wp-content/uploads/2016/02/%D0%BA%D0%B0%D0%BA-%D0%B2%D0%BE%D1%81%D0%BF%D0%B8%D1%82%D1%8B%D0%B2%D0%B0%D1%82%D1%8C-768x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6768752" cy="2880000"/>
          </a:xfrm>
          <a:prstGeom prst="rect">
            <a:avLst/>
          </a:prstGeom>
          <a:noFill/>
        </p:spPr>
      </p:pic>
      <p:pic>
        <p:nvPicPr>
          <p:cNvPr id="4102" name="Picture 6" descr="http://www.prozdor.ru/i/ph/xl/xl_20130528191159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89040"/>
            <a:ext cx="1920000" cy="2591968"/>
          </a:xfrm>
          <a:prstGeom prst="rect">
            <a:avLst/>
          </a:prstGeom>
          <a:noFill/>
        </p:spPr>
      </p:pic>
      <p:pic>
        <p:nvPicPr>
          <p:cNvPr id="4100" name="Picture 4" descr="http://uduba.com/user_data/84/56/8456fce03bd26cd973198fa7091b91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3" y="3933056"/>
            <a:ext cx="3168352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31683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Основные причины нарушения психологической безопасности ребенка в семье?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-Дефицит внимания к ребенку в семье;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-Психологическая безнадзорность в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сочетании с </a:t>
            </a:r>
            <a:r>
              <a:rPr lang="ru-RU" dirty="0" err="1" smtClean="0">
                <a:solidFill>
                  <a:srgbClr val="00B0F0"/>
                </a:solidFill>
                <a:latin typeface="Comic Sans MS" pitchFamily="66" charset="0"/>
              </a:rPr>
              <a:t>гиперопекой</a:t>
            </a: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Напряженная жизнь, </a:t>
            </a:r>
          </a:p>
          <a:p>
            <a:pPr>
              <a:buNone/>
            </a:pPr>
            <a:r>
              <a:rPr lang="ru-RU" dirty="0" smtClean="0">
                <a:solidFill>
                  <a:srgbClr val="00B0F0"/>
                </a:solidFill>
                <a:latin typeface="Comic Sans MS" pitchFamily="66" charset="0"/>
              </a:rPr>
              <a:t>стрессовые ситуации.</a:t>
            </a:r>
            <a:endParaRPr lang="ru-RU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302433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 </a:t>
            </a:r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Как  справиться с причинами, </a:t>
            </a:r>
            <a:b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которые  приводят к нарушению </a:t>
            </a:r>
            <a:b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психологической безопасности в семье?</a:t>
            </a:r>
            <a:endParaRPr lang="ru-RU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6021288"/>
            <a:ext cx="4258816" cy="1048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2050" name="Picture 2" descr="http://www.psychologos.ru/images/articles/showcases/49cjb8tv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56992"/>
            <a:ext cx="4238400" cy="288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 1.Это взаимоотношение родителей.</a:t>
            </a: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-Ребенок - плод взаимоотношений родителей.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И любовь родителей друг к другу - это его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жизненная основа, основа его уверенности в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себе, в своей ценности.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-Родители не должны ссориться и выяснять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отношения на глазах у детей.</a:t>
            </a:r>
          </a:p>
          <a:p>
            <a:pPr>
              <a:buNone/>
            </a:pPr>
            <a:r>
              <a:rPr lang="ru-RU" sz="2800" dirty="0" smtClean="0">
                <a:solidFill>
                  <a:srgbClr val="00B0F0"/>
                </a:solidFill>
                <a:latin typeface="Comic Sans MS" pitchFamily="66" charset="0"/>
              </a:rPr>
              <a:t>-Личный пример родителей.</a:t>
            </a:r>
            <a:endParaRPr lang="ru-RU" sz="28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Comic Sans MS" pitchFamily="66" charset="0"/>
              </a:rPr>
              <a:t>2.Создание безопасного климата в семье.</a:t>
            </a:r>
            <a:endParaRPr lang="ru-RU" sz="40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-Атмосфера безопасности обеспечивается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гармоничным сочетанием твердости и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мягкости, труда и отдыха, необходимо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поощрять и хвалить детей – для развития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адекватной самооценки.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-Дом, где ребенок чувствует, что ему рады, что он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вызывает интерес, что его уважают,  его переживания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разделены, и он играет определенную нужную и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важную роль, всегда будет притягивать его и</a:t>
            </a:r>
          </a:p>
          <a:p>
            <a:pPr>
              <a:buNone/>
            </a:pPr>
            <a:r>
              <a:rPr lang="ru-RU" sz="2400" dirty="0" smtClean="0">
                <a:solidFill>
                  <a:srgbClr val="00B0F0"/>
                </a:solidFill>
                <a:latin typeface="Comic Sans MS" pitchFamily="66" charset="0"/>
              </a:rPr>
              <a:t>поддерживать   его уверенность в себе</a:t>
            </a:r>
            <a:endParaRPr lang="ru-RU" sz="24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341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Психологическая безопасность ребенка в семье </vt:lpstr>
      <vt:lpstr>    </vt:lpstr>
      <vt:lpstr>Признаки благоприятного психологического климата в семье:</vt:lpstr>
      <vt:lpstr>Психологические механизмы, посредством которых родители  влияют на своих детей</vt:lpstr>
      <vt:lpstr>Психологическое насилие </vt:lpstr>
      <vt:lpstr>Основные причины нарушения психологической безопасности ребенка в семье? </vt:lpstr>
      <vt:lpstr> Как  справиться с причинами,  которые  приводят к нарушению  психологической безопасности в семье?</vt:lpstr>
      <vt:lpstr> 1.Это взаимоотношение родителей.</vt:lpstr>
      <vt:lpstr>2.Создание безопасного климата в семье.</vt:lpstr>
      <vt:lpstr>Презентация PowerPoint</vt:lpstr>
      <vt:lpstr>Ничего не стоит родителям так дешево и не ценится так дорого, как психологическое благополучие своих детей, а в ее основе лежит безусловное искреннее принятие своего ребенка.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Сиреневая нежность</dc:title>
  <dc:creator>Татьяна</dc:creator>
  <cp:lastModifiedBy>Lenovo</cp:lastModifiedBy>
  <cp:revision>29</cp:revision>
  <dcterms:created xsi:type="dcterms:W3CDTF">2015-03-01T13:16:57Z</dcterms:created>
  <dcterms:modified xsi:type="dcterms:W3CDTF">2023-02-10T08:31:54Z</dcterms:modified>
</cp:coreProperties>
</file>