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004012" cy="1934873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водофиксирующий</a:t>
            </a:r>
            <a:r>
              <a:rPr lang="ru-RU" dirty="0" smtClean="0"/>
              <a:t> </a:t>
            </a:r>
            <a:r>
              <a:rPr lang="ru-RU" dirty="0"/>
              <a:t>порог».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5055" y="4156364"/>
            <a:ext cx="4793674" cy="2216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Выполнила:</a:t>
            </a:r>
          </a:p>
          <a:p>
            <a:r>
              <a:rPr lang="ru-RU" dirty="0" smtClean="0"/>
              <a:t>              Корчагина Полина</a:t>
            </a:r>
          </a:p>
          <a:p>
            <a:r>
              <a:rPr lang="ru-RU" dirty="0" smtClean="0"/>
              <a:t>            МБОУ </a:t>
            </a:r>
            <a:r>
              <a:rPr lang="ru-RU" dirty="0"/>
              <a:t>СШ</a:t>
            </a:r>
            <a:r>
              <a:rPr lang="ru-RU" dirty="0" smtClean="0"/>
              <a:t>№5 </a:t>
            </a:r>
            <a:r>
              <a:rPr lang="ru-RU" dirty="0" smtClean="0"/>
              <a:t>Г. Липецк</a:t>
            </a:r>
            <a:endParaRPr lang="ru-RU" dirty="0"/>
          </a:p>
          <a:p>
            <a:r>
              <a:rPr lang="ru-RU" dirty="0" smtClean="0"/>
              <a:t>      Руководитель: Сотникова С.М.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0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20" y="413435"/>
            <a:ext cx="1019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Вывод: Реализуя данный проект мы изменим наш город к лучшему.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152" y="1490653"/>
            <a:ext cx="7020848" cy="52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839" y="1419226"/>
            <a:ext cx="9533571" cy="2852737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8492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345" y="592667"/>
            <a:ext cx="4204855" cy="1051406"/>
          </a:xfrm>
        </p:spPr>
        <p:txBody>
          <a:bodyPr>
            <a:normAutofit fontScale="90000"/>
          </a:bodyPr>
          <a:lstStyle/>
          <a:p>
            <a:r>
              <a:rPr lang="ru-RU" dirty="0"/>
              <a:t>Место реализации проекта: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8102" y="983229"/>
            <a:ext cx="6400800" cy="42280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1579418"/>
            <a:ext cx="3856037" cy="4211782"/>
          </a:xfrm>
        </p:spPr>
        <p:txBody>
          <a:bodyPr>
            <a:normAutofit/>
          </a:bodyPr>
          <a:lstStyle/>
          <a:p>
            <a:r>
              <a:rPr lang="ru-RU" sz="2000" dirty="0"/>
              <a:t>Город Липецк, Липецкая обл., 398059, территория при </a:t>
            </a:r>
            <a:r>
              <a:rPr lang="ru-RU" sz="2000" dirty="0" err="1" smtClean="0"/>
              <a:t>водофиксирующем</a:t>
            </a:r>
            <a:r>
              <a:rPr lang="ru-RU" sz="2000" dirty="0" smtClean="0"/>
              <a:t> </a:t>
            </a:r>
            <a:r>
              <a:rPr lang="ru-RU" sz="2000" dirty="0"/>
              <a:t>пороге, река Воронеж.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16" y="3189617"/>
            <a:ext cx="3880911" cy="29096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96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41410" y="397163"/>
            <a:ext cx="9904459" cy="60405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Идея </a:t>
            </a:r>
            <a:r>
              <a:rPr lang="ru-RU" sz="2400" b="1" dirty="0"/>
              <a:t>проекта: </a:t>
            </a:r>
            <a:r>
              <a:rPr lang="ru-RU" sz="2400" dirty="0"/>
              <a:t>Благоустроить территорию, находящуюся при </a:t>
            </a:r>
            <a:r>
              <a:rPr lang="ru-RU" sz="2400" dirty="0" err="1" smtClean="0"/>
              <a:t>водофиксирующем</a:t>
            </a:r>
            <a:r>
              <a:rPr lang="ru-RU" sz="2400" dirty="0" smtClean="0"/>
              <a:t> </a:t>
            </a:r>
            <a:r>
              <a:rPr lang="ru-RU" sz="2400" dirty="0"/>
              <a:t>пороге города Липецка.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Цели: </a:t>
            </a:r>
          </a:p>
          <a:p>
            <a:r>
              <a:rPr lang="ru-RU" sz="2400" dirty="0"/>
              <a:t>Внести вклад в изменения города Липецка к лучшему.</a:t>
            </a:r>
          </a:p>
          <a:p>
            <a:r>
              <a:rPr lang="ru-RU" sz="2400" dirty="0"/>
              <a:t>Территорию мини-водопада </a:t>
            </a:r>
            <a:r>
              <a:rPr lang="ru-RU" sz="2400" dirty="0" smtClean="0"/>
              <a:t>(</a:t>
            </a:r>
            <a:r>
              <a:rPr lang="ru-RU" sz="2400" dirty="0" err="1" smtClean="0"/>
              <a:t>водофиксирующего</a:t>
            </a:r>
            <a:r>
              <a:rPr lang="ru-RU" sz="2400" dirty="0" smtClean="0"/>
              <a:t> </a:t>
            </a:r>
            <a:r>
              <a:rPr lang="ru-RU" sz="2400" dirty="0"/>
              <a:t>порога) сделать достопримечательностью города, местом посещения туристами.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З</a:t>
            </a:r>
            <a:r>
              <a:rPr lang="ru-RU" sz="2400" b="1" dirty="0" smtClean="0"/>
              <a:t>адачи</a:t>
            </a:r>
            <a:r>
              <a:rPr lang="ru-RU" sz="2400" b="1" dirty="0"/>
              <a:t>:</a:t>
            </a:r>
          </a:p>
          <a:p>
            <a:r>
              <a:rPr lang="ru-RU" sz="2400" dirty="0"/>
              <a:t>Узнать историю </a:t>
            </a:r>
            <a:r>
              <a:rPr lang="ru-RU" sz="2400" dirty="0" err="1" smtClean="0"/>
              <a:t>водофиксирующего</a:t>
            </a:r>
            <a:r>
              <a:rPr lang="ru-RU" sz="2400" dirty="0" smtClean="0"/>
              <a:t> </a:t>
            </a:r>
            <a:r>
              <a:rPr lang="ru-RU" sz="2400" dirty="0"/>
              <a:t>порога.</a:t>
            </a:r>
          </a:p>
          <a:p>
            <a:r>
              <a:rPr lang="ru-RU" sz="2400" dirty="0"/>
              <a:t>Найти организацию по переработке мусора в городе Липецк. </a:t>
            </a:r>
          </a:p>
          <a:p>
            <a:r>
              <a:rPr lang="ru-RU" sz="2400" dirty="0"/>
              <a:t>Подсчитать расходы на реализацию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4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0945" y="212437"/>
            <a:ext cx="3140364" cy="609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проекта: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653" y="1740839"/>
            <a:ext cx="3678705" cy="49049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1978" y="1006763"/>
            <a:ext cx="10324858" cy="12469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Очистить от мусора прилегающую территорию.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05" y="1750290"/>
            <a:ext cx="5879794" cy="42625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224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0727" y="1183434"/>
            <a:ext cx="5326921" cy="3997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8509" y="489528"/>
            <a:ext cx="9864436" cy="14039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Произвести опил сухих деревьев и кустарников, скос травы.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21" y="1187463"/>
            <a:ext cx="5321551" cy="39936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986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813" y="662940"/>
            <a:ext cx="107479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Разработать макет зоны комфорта.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Используя макет, закупить и установить необходимое оборудование для оснащения территории зоной комфорта. А именно: Лавочки, беседку, мусорные кантенеры (Для раздельного сбора мусора). Световое оснащение территории (Фонари на солнечных батареях).</a:t>
            </a:r>
          </a:p>
          <a:p>
            <a:r>
              <a:rPr lang="ru-RU" sz="2400" dirty="0" smtClean="0"/>
              <a:t>                Дополнительные этапы: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Посадка </a:t>
            </a:r>
            <a:r>
              <a:rPr lang="ru-RU" sz="2400" dirty="0"/>
              <a:t>молодых деревьев.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Засев определенных участков газонной травой.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Асфальтирование дороги.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Заключение договора с предприятиями, перерабатывающими мусор, о систематическом вывозе мусора (из мусорных контейнеров, расположенных на территории при </a:t>
            </a:r>
            <a:r>
              <a:rPr lang="ru-RU" sz="2400" dirty="0" err="1" smtClean="0"/>
              <a:t>водофиксирующем</a:t>
            </a:r>
            <a:r>
              <a:rPr lang="ru-RU" sz="2400" dirty="0" smtClean="0"/>
              <a:t> </a:t>
            </a:r>
            <a:r>
              <a:rPr lang="ru-RU" sz="2400" dirty="0"/>
              <a:t>пороге).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Сбор средств на поддержание территории в ухоженном состоянии. (Проведение акций, фестивалей, нахождение спонсоров и др.)</a:t>
            </a:r>
          </a:p>
        </p:txBody>
      </p:sp>
    </p:spTree>
    <p:extLst>
      <p:ext uri="{BB962C8B-B14F-4D97-AF65-F5344CB8AC3E}">
        <p14:creationId xmlns:p14="http://schemas.microsoft.com/office/powerpoint/2010/main" val="32899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444" r="23444"/>
          <a:stretch>
            <a:fillRect/>
          </a:stretch>
        </p:blipFill>
        <p:spPr>
          <a:xfrm>
            <a:off x="6868160" y="363429"/>
            <a:ext cx="4216400" cy="595842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4560" y="609601"/>
            <a:ext cx="5943600" cy="5466080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/>
              <a:t>Актуальность и социально-экономическая значимость проекта:</a:t>
            </a:r>
          </a:p>
          <a:p>
            <a:r>
              <a:rPr lang="ru-RU" sz="2800" dirty="0" err="1" smtClean="0"/>
              <a:t>водофиксирующий</a:t>
            </a:r>
            <a:r>
              <a:rPr lang="ru-RU" sz="2800" dirty="0" smtClean="0"/>
              <a:t> </a:t>
            </a:r>
            <a:r>
              <a:rPr lang="ru-RU" sz="2800" dirty="0"/>
              <a:t>порог, находится на реке Воронеж. Его построили в 1967 году, для практического применения: снабжение Новолипецкого комбината необходимым объёмом воды. В 1970 году полноводной весной порог был размыт, но строителям удалось устранить течь. Несмотря на то, что порог был создан с практическими целями, данное место является очень живописным и красивым. Посетив этот объект, вы насладитесь красотой природы, а в вечернее время прекрасным видом на закат.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1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760" y="701040"/>
            <a:ext cx="1031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Примерный срок реализации данного проекта:</a:t>
            </a:r>
          </a:p>
          <a:p>
            <a:r>
              <a:rPr lang="ru-RU" sz="4000" dirty="0"/>
              <a:t>Начало реализации проекта 01.05.2020 года. </a:t>
            </a:r>
          </a:p>
          <a:p>
            <a:r>
              <a:rPr lang="ru-RU" sz="4000" dirty="0"/>
              <a:t>Конец реализации проекта 01.06.2020 года. </a:t>
            </a:r>
          </a:p>
          <a:p>
            <a:r>
              <a:rPr lang="ru-RU" sz="4000" dirty="0"/>
              <a:t>Продолжительность проекта 1 месяц.</a:t>
            </a:r>
          </a:p>
          <a:p>
            <a:r>
              <a:rPr lang="ru-RU" sz="4000" dirty="0"/>
              <a:t>*Срок реализации проекта можно перенести на более раннюю дату. (в зависимости от погодных условий).</a:t>
            </a:r>
          </a:p>
        </p:txBody>
      </p:sp>
    </p:spTree>
    <p:extLst>
      <p:ext uri="{BB962C8B-B14F-4D97-AF65-F5344CB8AC3E}">
        <p14:creationId xmlns:p14="http://schemas.microsoft.com/office/powerpoint/2010/main" val="2809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760" y="276503"/>
            <a:ext cx="10952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Управление и обеспечение проекта.</a:t>
            </a:r>
          </a:p>
          <a:p>
            <a:r>
              <a:rPr lang="ru-RU" sz="2800" dirty="0"/>
              <a:t>В ходе реализации проекта будут затрачены средства на следующее:</a:t>
            </a:r>
          </a:p>
          <a:p>
            <a:r>
              <a:rPr lang="ru-RU" sz="2800" dirty="0"/>
              <a:t>*Цена указана примерная.</a:t>
            </a:r>
          </a:p>
          <a:p>
            <a:r>
              <a:rPr lang="ru-RU" sz="2800" dirty="0"/>
              <a:t>Лавочки (4 шт.) 40 000 руб.</a:t>
            </a:r>
          </a:p>
          <a:p>
            <a:r>
              <a:rPr lang="ru-RU" sz="2800" dirty="0"/>
              <a:t>Беседка (1 шт.) 20 000 руб.</a:t>
            </a:r>
          </a:p>
          <a:p>
            <a:r>
              <a:rPr lang="ru-RU" sz="2800" dirty="0"/>
              <a:t>Контейнера для сбора мусора (2 шт.)   3 000 руб.</a:t>
            </a:r>
          </a:p>
          <a:p>
            <a:r>
              <a:rPr lang="ru-RU" sz="2800" dirty="0"/>
              <a:t>Фонари на солнечных батареях (5 шт.)   10 000 руб.</a:t>
            </a:r>
          </a:p>
          <a:p>
            <a:r>
              <a:rPr lang="ru-RU" sz="2800" dirty="0"/>
              <a:t>Инвентарь (расходные материалы) 2 000 руб.</a:t>
            </a:r>
          </a:p>
          <a:p>
            <a:r>
              <a:rPr lang="ru-RU" sz="2800" dirty="0"/>
              <a:t>Вывоз мусора и опила 1 000 руб.</a:t>
            </a:r>
          </a:p>
          <a:p>
            <a:r>
              <a:rPr lang="ru-RU" sz="2800" dirty="0"/>
              <a:t>Доставка оборудования на место реализации проекта 1 000 руб.</a:t>
            </a:r>
          </a:p>
          <a:p>
            <a:r>
              <a:rPr lang="ru-RU" sz="2800" dirty="0"/>
              <a:t>Установка на территории оборудования 5 000 руб.</a:t>
            </a:r>
          </a:p>
          <a:p>
            <a:r>
              <a:rPr lang="ru-RU" sz="2800" dirty="0"/>
              <a:t>Не плановые расходы 5 000 руб.</a:t>
            </a:r>
          </a:p>
          <a:p>
            <a:r>
              <a:rPr lang="ru-RU" sz="2800" dirty="0"/>
              <a:t>Итого: на реализацию проекта планируется затратить 87 000 руб.</a:t>
            </a:r>
          </a:p>
          <a:p>
            <a:r>
              <a:rPr lang="ru-RU" sz="2800" dirty="0"/>
              <a:t>*Остальной </a:t>
            </a:r>
            <a:r>
              <a:rPr lang="ru-RU" sz="2800" dirty="0" smtClean="0"/>
              <a:t>бюджет - </a:t>
            </a:r>
            <a:r>
              <a:rPr lang="ru-RU" sz="2800" dirty="0"/>
              <a:t>асфальтирование дороги.</a:t>
            </a:r>
          </a:p>
        </p:txBody>
      </p:sp>
    </p:spTree>
    <p:extLst>
      <p:ext uri="{BB962C8B-B14F-4D97-AF65-F5344CB8AC3E}">
        <p14:creationId xmlns:p14="http://schemas.microsoft.com/office/powerpoint/2010/main" val="23779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53</TotalTime>
  <Words>490</Words>
  <Application>Microsoft Office PowerPoint</Application>
  <PresentationFormat>Произвольный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«водофиксирующий порог».</vt:lpstr>
      <vt:lpstr>Место реализации проекта: </vt:lpstr>
      <vt:lpstr>Презентация PowerPoint</vt:lpstr>
      <vt:lpstr>Этапы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«Вода фиксирующий порог».</dc:title>
  <dc:creator>Елена</dc:creator>
  <cp:lastModifiedBy>максим</cp:lastModifiedBy>
  <cp:revision>8</cp:revision>
  <dcterms:created xsi:type="dcterms:W3CDTF">2019-12-18T19:43:13Z</dcterms:created>
  <dcterms:modified xsi:type="dcterms:W3CDTF">2021-01-29T13:56:49Z</dcterms:modified>
</cp:coreProperties>
</file>