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4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0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1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7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29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6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2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3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3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F9D3-196D-4B8F-B058-158768AAF023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A6F1-5BE6-4A75-8CFB-4D8079C3A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2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ятиугольник 3"/>
          <p:cNvSpPr/>
          <p:nvPr/>
        </p:nvSpPr>
        <p:spPr>
          <a:xfrm rot="5400000">
            <a:off x="-357809" y="371399"/>
            <a:ext cx="3356992" cy="26141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Защитим снежных барсов вместе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811161" cy="25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6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Наши друзья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Берегите снежных барсов, но про других животных тоже не забывайте. Они наши друзья!!!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33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Начнем с того, кто такой Барс?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БАРС — представитель семейства кошачьих, хищник, встречающийся в Передней и Средней Азии от Ливана до Памира, в горах Малой Азии, Закавказья, Ирана и Афганистана. Второй после льва. В геральдике соответствует леопарду западноевропейской эмблематической шкалы, употребляется в геральдике стран Ближнего и Среднего Востока, а также Балкан как аналог леопарда. В русской геральдике и </a:t>
            </a:r>
            <a:r>
              <a:rPr lang="ru-RU" sz="2400" b="1" dirty="0" err="1" smtClean="0">
                <a:latin typeface="Arial Black" panose="020B0A04020102020204" pitchFamily="34" charset="0"/>
              </a:rPr>
              <a:t>эмблематике</a:t>
            </a:r>
            <a:r>
              <a:rPr lang="ru-RU" sz="2400" b="1" dirty="0" smtClean="0">
                <a:latin typeface="Arial Black" panose="020B0A04020102020204" pitchFamily="34" charset="0"/>
              </a:rPr>
              <a:t> барс очень часто отождествляется также с рысью.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6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Жизнь барсов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Максимальная известная продолжительность жизни в природе — 13 лет. Продолжительность жизни в неволе обычно около 21 года, однако известен случай, когда самка прожила 28 лет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19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Внешний вид барсов</a:t>
            </a:r>
            <a:endParaRPr lang="ru-RU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У</a:t>
            </a:r>
            <a:r>
              <a:rPr lang="ru-RU" dirty="0" smtClean="0">
                <a:latin typeface="Arial Black" panose="020B0A04020102020204" pitchFamily="34" charset="0"/>
              </a:rPr>
              <a:t> снежного барса длинная и мягкая шерстка. Хвост также довольно длинный – почти как туловище. Окрас меха </a:t>
            </a:r>
            <a:r>
              <a:rPr lang="ru-RU" dirty="0" err="1" smtClean="0">
                <a:latin typeface="Arial Black" panose="020B0A04020102020204" pitchFamily="34" charset="0"/>
              </a:rPr>
              <a:t>буровато</a:t>
            </a:r>
            <a:r>
              <a:rPr lang="ru-RU" dirty="0" smtClean="0">
                <a:latin typeface="Arial Black" panose="020B0A04020102020204" pitchFamily="34" charset="0"/>
              </a:rPr>
              <a:t>-серый, с кольцеобразными пятнами по всей спине. Длина снежного барса около 170 сантиметров, а вес колеблется в пределах 50-70 килограмм. Следует отметить, что самцы всегда тяжелее и больше, чем самки.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7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Питание барса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Снежный барс в силах справится с добычей втрое превышающей его собственный вес. Основной пищей ирбиса являются: сибирские горные козлы, маралы, олени, винторогие козлы, голубые бараны, косули, кабарги, архары, </a:t>
            </a:r>
            <a:r>
              <a:rPr lang="ru-RU" dirty="0" err="1" smtClean="0">
                <a:latin typeface="Arial Black" panose="020B0A04020102020204" pitchFamily="34" charset="0"/>
              </a:rPr>
              <a:t>серау</a:t>
            </a:r>
            <a:r>
              <a:rPr lang="ru-RU" dirty="0" smtClean="0">
                <a:latin typeface="Arial Black" panose="020B0A04020102020204" pitchFamily="34" charset="0"/>
              </a:rPr>
              <a:t>, горалы, гималайские тары, </a:t>
            </a:r>
            <a:r>
              <a:rPr lang="ru-RU" dirty="0" err="1" smtClean="0">
                <a:latin typeface="Arial Black" panose="020B0A04020102020204" pitchFamily="34" charset="0"/>
              </a:rPr>
              <a:t>такины</a:t>
            </a:r>
            <a:r>
              <a:rPr lang="ru-RU" dirty="0" smtClean="0">
                <a:latin typeface="Arial Black" panose="020B0A04020102020204" pitchFamily="34" charset="0"/>
              </a:rPr>
              <a:t>, кабаны. В голодные времена барсы охотятся и на более мелкую добычу, такую как: суслики, зайцы, пищухи, птицы (фазаны, </a:t>
            </a:r>
            <a:r>
              <a:rPr lang="ru-RU" dirty="0" err="1" smtClean="0">
                <a:latin typeface="Arial Black" panose="020B0A04020102020204" pitchFamily="34" charset="0"/>
              </a:rPr>
              <a:t>кеклики</a:t>
            </a:r>
            <a:r>
              <a:rPr lang="ru-RU" dirty="0" smtClean="0">
                <a:latin typeface="Arial Black" panose="020B0A04020102020204" pitchFamily="34" charset="0"/>
              </a:rPr>
              <a:t>, горные индейки).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2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Появление и размножение барсов</a:t>
            </a:r>
            <a:endParaRPr lang="ru-RU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Изначально полагалось, что первые предки снежного барса появились в эпоху плейстоцена, закончившегося 11,7 тысяч лет назад. Однако позже были найдены останки, которым было от 1,2 до 1,4 миллионов лет. Это говорит о том, что хищники появились на планете намного раньше.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В отличие от своих сородичей из рода хищников, снежный барс размножается достаточно медленно, а за одну беременность самка приводит не больше трех котят.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9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Красная книга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Снежный барс входит в список животных, которые находятся под охраной Международного общества защиты животных.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26 мая отмечается день снежного барса.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7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Можно ли приручить барса?</a:t>
            </a:r>
            <a:endParaRPr lang="ru-RU" sz="3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Котята снежных барсов любят кататься со снежных горок, совсем как дети. Они легко и с удовольствием приручаются и живут рядом с человеком, воспринимая его как друга, а не как хозяина (также, как и кошки домашние). Но приручить можно только маленького котёнка: взрослые барсы, или подростки, навсегда остаются дикими.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6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Меры защиты барсов</a:t>
            </a:r>
            <a:endParaRPr lang="ru-RU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Сокращение численности связано с уничтожением охотой, разрушением мест обитания, конфликтом с интересами скотоводов.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Для спасения барса нужно: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прекратить отлов и запретить охоту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не вытеснять горных козлов (пища барса) с мест обитания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создавать отряды добровольцев по спасению ирбиса (борьба с браконьерами, зимняя подкормка).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67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491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Защитим снежных барсов вместе</vt:lpstr>
      <vt:lpstr>Начнем с того, кто такой Барс?</vt:lpstr>
      <vt:lpstr>Жизнь барсов</vt:lpstr>
      <vt:lpstr>Внешний вид барсов</vt:lpstr>
      <vt:lpstr>Питание барса</vt:lpstr>
      <vt:lpstr>Появление и размножение барсов</vt:lpstr>
      <vt:lpstr>Красная книга</vt:lpstr>
      <vt:lpstr>Можно ли приручить барса?</vt:lpstr>
      <vt:lpstr>Меры защиты барсов</vt:lpstr>
      <vt:lpstr>Наши друзья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Защитим снежных барсов вместе</dc:title>
  <dc:creator>таня</dc:creator>
  <cp:lastModifiedBy>таня</cp:lastModifiedBy>
  <cp:revision>5</cp:revision>
  <dcterms:created xsi:type="dcterms:W3CDTF">2023-10-20T04:07:03Z</dcterms:created>
  <dcterms:modified xsi:type="dcterms:W3CDTF">2023-10-20T05:00:00Z</dcterms:modified>
</cp:coreProperties>
</file>