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A2D327B5-55A2-42A7-BC9B-E57F1D96E4B5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A0C14A4-16A4-43D0-9105-DAE7A34AD4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420888"/>
            <a:ext cx="6318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 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Совещание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теме: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«Организация работы образовательного учреждения по ранней профилактике негативных проявлений среди несовершеннолетних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8333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476672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намеченные положительные тенденции в развитии общества, мы понимаем, что живем в сложный переходный период нашего государства, и именно молодое поколение находится в очень трудной социально-психологической ситуации. Молодые люди утрачивают смысл происходящего и зачастую не имеют определённых жизненных навыков, которые позволили бы сохранить свою индивидуальность и сформировать здоровый эффективный жизненный стиль. Особенно дети и подростки, находясь под воздействием хронических, непрерывно возрастающих интенсивных стрессовых ситуаций, не готовы к их преодолению и страдают от возможных негативных последствий. Это способствует поиску средств, помогающих уходить от тягостных переживаний. </a:t>
            </a:r>
          </a:p>
        </p:txBody>
      </p:sp>
      <p:pic>
        <p:nvPicPr>
          <p:cNvPr id="1026" name="Picture 2" descr="https://pro100hobbi.ru/wp-content/uploads/a/5/1/a515f260dfc4fefdb2b5c0f58d65936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38994"/>
            <a:ext cx="5256584" cy="304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956" y="404664"/>
            <a:ext cx="77048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сожалению, факторов, негативно влияющих на развитие и поведение детей и подростков, как внешних, так и внутренних, много.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Процессы, происходящие в обществе: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несовершенство законов и работы правоохранительных органов, безнаказанность преступлений;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безработица (явная и скрытая);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социальных гарантий и государственной поддержки экономически  несостоятельных семей с детьми;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 насилия и жестокости через средства массовой информации;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своевременной и квалифицированной диспансеризации детей, позволяющей выявлять физические и психологические нарушения здоровья детей и подростков, оказывать им  по итогам диспансеризации помощь;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табака, алкоголя, наркотиков.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avatars.mds.yandex.net/get-zen_doc/3769362/pub_5ff5880cbb14d54ffb8f07dd_5ff68039bb14d54ffbc3cf9f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91412"/>
            <a:ext cx="4464496" cy="228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41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836712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Девиантное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это поведение, отклоняющееся от наиболее важных социальных норм, причиняющее реальный ущерб обществу или самой личности, сопровождающееся социальной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дезадаптацией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4" name="Picture 2" descr="https://duts3.ru/uploads/posts/2020-07/1595498127_hello_html_m2658f6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62772"/>
            <a:ext cx="6408712" cy="367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442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764704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всех этих явлений практически одни и те же: </a:t>
            </a:r>
          </a:p>
          <a:p>
            <a:pPr lvl="0"/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произвольности в поведении;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выстраивать отношения с окружающими сверстниками и взрослым;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эгоцентризма, когда на первом месте своя точка зрения, а другие даже не рассматриваются, неблагополучия в семье(в особенности).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nedugamnet.ru/sites/default/news/10982-5f2299c81d83b2604ada23b5ef66129e160197008618288b188849f2860bdd35d42bf878c5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42360"/>
            <a:ext cx="4368485" cy="286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25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956" y="731881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перечислить основные факторы, причины появления различного типа девиаций в поведении:</a:t>
            </a:r>
          </a:p>
          <a:p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1.Нарушения в эмоционально-волевой сфере.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Несостоятельность семейного воспитания.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3.Бурно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протекающий подростковый кризис, стремление к взрослости, на фоне противоречий физиологического и психического развития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Наличие определенных акцентуаций (чрезмерно выраженные отдельные черты) в характере  подростка.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https://ds05.infourok.ru/uploads/ex/0155/000ebadc-992c1768/img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43118"/>
            <a:ext cx="4120457" cy="231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84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2845" y="908720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психопрофилактики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различного вида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девиантного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поведения: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работа, направленная на устранение неблагоприятных факторов, вызывающих определённое явление, а также на повышение устойчивости личности к влиянию этих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«группой риска», например, подростками, имеющими выраженную склонность к формированию отклоняющегося поведения без проявления такового в настоящее время, выявление данных учащихся, выявление данных семей;</a:t>
            </a:r>
          </a:p>
          <a:p>
            <a:pPr lvl="0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социальной среды.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(информирование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s://mama-likes.ru/wp-content/uploads/2018/02/podrostki-stanovyatsya-trudni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71042"/>
            <a:ext cx="4430047" cy="2610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927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04664"/>
            <a:ext cx="78488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 проблемных детей могут являться: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Уклонение от учебы вследствие: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неуспеваемости по большинству предметов;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отставания в интеллектуальном развитии;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  на другие виды деятельности;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отсутствия познавательных интересов.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Низкая общественно-трудовая активность: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общественных поручений;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пренебрежительное отношение к делам класса;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демонстративный отказ от участия в трудовых делах;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пренебрежительное отношение к общественной собственности, ее порча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Негативные проявления: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спиртных напитков, употребление психотропных и токсических веществ, тяга к азартным играм, курение, нездоровые сексуальные проявления.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Негативизм в оценке действительности.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Повышенная критичность по отношению к педагогам и взрослым: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грубость, драки, прогулы, пропуски занятий, недисциплинированность на уроках, избиение слабых, младших, вымогательство, жестокое отношение к животным, воровство, нарушение общественного порядка, немотивированные поступки.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Отношение к воспитательным мероприятиям: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равнодушное, скептическое, негативное, ожесточенное.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92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173</TotalTime>
  <Words>370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Lenovo</cp:lastModifiedBy>
  <cp:revision>7</cp:revision>
  <dcterms:created xsi:type="dcterms:W3CDTF">2021-10-25T10:06:28Z</dcterms:created>
  <dcterms:modified xsi:type="dcterms:W3CDTF">2021-10-25T13:00:07Z</dcterms:modified>
</cp:coreProperties>
</file>