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70" r:id="rId3"/>
    <p:sldId id="271" r:id="rId4"/>
    <p:sldId id="257" r:id="rId5"/>
    <p:sldId id="267" r:id="rId6"/>
    <p:sldId id="27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00FF"/>
    <a:srgbClr val="00CC00"/>
    <a:srgbClr val="FFFF00"/>
    <a:srgbClr val="FF33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624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133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33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ECB42-C3E6-4BE2-AF74-72668FAC5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15717-09BF-49C1-A1F6-BF693E919E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77941-FB33-4967-B88C-FF66A1C16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36E0E-62C4-4785-B490-C0A5FB7A8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05629-F91C-477C-BEB4-222971622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8BE0B-30E3-4591-818C-FFC476F8DE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B3F5F-76C2-4D62-8931-E3DB4CC65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F9816-A315-4227-A102-EE73F26052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D3A40-E6DD-4A44-9BDA-9CF5FD4EFF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E17FC-7E4E-4AC9-922C-312E22A40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FB3B6-8FAF-40E6-BB7D-530410CACF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0DF62-C626-4D23-B940-826531A01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24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4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4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4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25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7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7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27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7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7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9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9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9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9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030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0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1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1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F4AE54B-B779-4B1B-BDC2-2AEC2EE02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268413"/>
            <a:ext cx="7772400" cy="3465512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B050"/>
                </a:solidFill>
              </a:rPr>
              <a:t>Правила дорожного движения для </a:t>
            </a:r>
            <a:r>
              <a:rPr lang="ru-RU" b="1" dirty="0" smtClean="0">
                <a:solidFill>
                  <a:srgbClr val="00B050"/>
                </a:solidFill>
              </a:rPr>
              <a:t>обучающихся</a:t>
            </a:r>
            <a:endParaRPr lang="ru-RU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B050"/>
                </a:solidFill>
              </a:rPr>
              <a:t>Безопасность</a:t>
            </a:r>
            <a:r>
              <a:rPr lang="ru-RU" b="1" dirty="0" smtClean="0">
                <a:solidFill>
                  <a:srgbClr val="FF00FF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на дорогах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Лучший способ сохранить свою жизнь на дорогах – соблюдать </a:t>
            </a:r>
            <a:r>
              <a:rPr lang="ru-RU" b="1" dirty="0" smtClean="0">
                <a:solidFill>
                  <a:srgbClr val="FF3300"/>
                </a:solidFill>
              </a:rPr>
              <a:t>ПРАВИЛА</a:t>
            </a:r>
            <a:r>
              <a:rPr lang="ru-RU" b="1" dirty="0" smtClean="0"/>
              <a:t>  </a:t>
            </a:r>
            <a:r>
              <a:rPr lang="ru-RU" b="1" dirty="0" smtClean="0">
                <a:solidFill>
                  <a:srgbClr val="FFFF00"/>
                </a:solidFill>
              </a:rPr>
              <a:t>ДОРОЖНОГО</a:t>
            </a:r>
            <a:r>
              <a:rPr lang="ru-RU" b="1" dirty="0" smtClean="0"/>
              <a:t>  </a:t>
            </a:r>
            <a:r>
              <a:rPr lang="ru-RU" b="1" dirty="0" smtClean="0">
                <a:solidFill>
                  <a:srgbClr val="00CC00"/>
                </a:solidFill>
              </a:rPr>
              <a:t>ДВИЖЕНИЯ.</a:t>
            </a:r>
          </a:p>
          <a:p>
            <a:pPr eaLnBrk="1" hangingPunct="1">
              <a:defRPr/>
            </a:pPr>
            <a:r>
              <a:rPr lang="ru-RU" sz="2800" b="1" u="sng" dirty="0" smtClean="0"/>
              <a:t>Правило 1</a:t>
            </a:r>
            <a:r>
              <a:rPr lang="ru-RU" sz="2800" b="1" dirty="0" smtClean="0"/>
              <a:t>: Переходить улицу можно только по пешеходным переходам. Самый безопасный переход – подземный.</a:t>
            </a:r>
          </a:p>
          <a:p>
            <a:pPr eaLnBrk="1" hangingPunct="1">
              <a:defRPr/>
            </a:pPr>
            <a:r>
              <a:rPr lang="ru-RU" sz="2800" b="1" u="sng" dirty="0" smtClean="0"/>
              <a:t>Правило 2</a:t>
            </a:r>
            <a:r>
              <a:rPr lang="ru-RU" sz="2800" b="1" dirty="0" smtClean="0"/>
              <a:t>: Если нет подземного перехода, вы должны пользоваться переходом со светофором.</a:t>
            </a:r>
          </a:p>
          <a:p>
            <a:pPr eaLnBrk="1" hangingPunct="1">
              <a:defRPr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eaLnBrk="1" hangingPunct="1">
              <a:defRPr/>
            </a:pPr>
            <a:endParaRPr lang="ru-RU" sz="2800" b="1" u="sng" smtClean="0"/>
          </a:p>
          <a:p>
            <a:pPr eaLnBrk="1" hangingPunct="1">
              <a:defRPr/>
            </a:pPr>
            <a:r>
              <a:rPr lang="ru-RU" sz="2800" b="1" u="sng" smtClean="0"/>
              <a:t>Правило 3</a:t>
            </a:r>
            <a:r>
              <a:rPr lang="ru-RU" sz="2800" b="1" smtClean="0"/>
              <a:t>: Нельзя переходить улицу на красный свет, даже если нет машин.</a:t>
            </a:r>
          </a:p>
          <a:p>
            <a:pPr eaLnBrk="1" hangingPunct="1">
              <a:defRPr/>
            </a:pPr>
            <a:r>
              <a:rPr lang="ru-RU" sz="2800" b="1" u="sng" smtClean="0"/>
              <a:t>Правило 4</a:t>
            </a:r>
            <a:r>
              <a:rPr lang="ru-RU" sz="2800" b="1" smtClean="0"/>
              <a:t>: Безопаснее всего переходить улицу с группой пешеходов.</a:t>
            </a:r>
          </a:p>
          <a:p>
            <a:pPr eaLnBrk="1" hangingPunct="1">
              <a:defRPr/>
            </a:pPr>
            <a:r>
              <a:rPr lang="ru-RU" sz="2800" b="1" u="sng" smtClean="0"/>
              <a:t>Правило 5</a:t>
            </a:r>
            <a:r>
              <a:rPr lang="ru-RU" sz="2800" b="1" smtClean="0"/>
              <a:t>: Ни в коем случае нельзя выбегать на дорогу (даже если очень спешишь). Перед дорогой надо остановиться.</a:t>
            </a:r>
          </a:p>
        </p:txBody>
      </p:sp>
      <p:pic>
        <p:nvPicPr>
          <p:cNvPr id="6147" name="Picture 4" descr="j02305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260350"/>
            <a:ext cx="1738312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48" name="Object 5"/>
          <p:cNvGraphicFramePr>
            <a:graphicFrameLocks noGrp="1" noChangeAspect="1"/>
          </p:cNvGraphicFramePr>
          <p:nvPr>
            <p:ph type="title"/>
          </p:nvPr>
        </p:nvGraphicFramePr>
        <p:xfrm flipH="1">
          <a:off x="1187450" y="333375"/>
          <a:ext cx="1223963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r:id="rId4" imgW="2033588" imgH="3390900" progId="">
                  <p:embed/>
                </p:oleObj>
              </mc:Choice>
              <mc:Fallback>
                <p:oleObj r:id="rId4" imgW="2033588" imgH="33909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1187450" y="333375"/>
                        <a:ext cx="1223963" cy="151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4954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b="1" u="sng" dirty="0" smtClean="0">
                <a:solidFill>
                  <a:schemeClr val="tx1"/>
                </a:solidFill>
              </a:rPr>
              <a:t>Правило </a:t>
            </a:r>
            <a:r>
              <a:rPr lang="ru-RU" sz="2800" b="1" u="sng" dirty="0" smtClean="0">
                <a:solidFill>
                  <a:schemeClr val="tx1"/>
                </a:solidFill>
              </a:rPr>
              <a:t>6</a:t>
            </a:r>
            <a:r>
              <a:rPr lang="ru-RU" sz="2800" b="1" dirty="0" smtClean="0">
                <a:solidFill>
                  <a:schemeClr val="tx1"/>
                </a:solidFill>
              </a:rPr>
              <a:t>: </a:t>
            </a:r>
            <a:r>
              <a:rPr lang="ru-RU" sz="2800" b="1" dirty="0" smtClean="0">
                <a:solidFill>
                  <a:schemeClr val="tx1"/>
                </a:solidFill>
              </a:rPr>
              <a:t>Автобус и троллейбус на остановке надо обходить только СЗАДИ, а трамвай СПЕРЕДИ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u="sng" dirty="0">
                <a:solidFill>
                  <a:srgbClr val="FFFFFF"/>
                </a:solidFill>
                <a:ea typeface="+mj-ea"/>
                <a:cs typeface="+mj-cs"/>
              </a:rPr>
              <a:t>Правило </a:t>
            </a:r>
            <a:r>
              <a:rPr lang="ru-RU" sz="2800" b="1" u="sng" dirty="0" smtClean="0">
                <a:solidFill>
                  <a:srgbClr val="FFFFFF"/>
                </a:solidFill>
                <a:ea typeface="+mj-ea"/>
                <a:cs typeface="+mj-cs"/>
              </a:rPr>
              <a:t>7</a:t>
            </a:r>
            <a:r>
              <a:rPr lang="ru-RU" sz="2800" b="1" dirty="0" smtClean="0">
                <a:solidFill>
                  <a:srgbClr val="FFFFFF"/>
                </a:solidFill>
                <a:ea typeface="+mj-ea"/>
                <a:cs typeface="+mj-cs"/>
              </a:rPr>
              <a:t>:</a:t>
            </a:r>
            <a:r>
              <a:rPr lang="ru-RU" sz="3600" b="1" dirty="0" smtClean="0">
                <a:solidFill>
                  <a:srgbClr val="FFFFFF"/>
                </a:solidFill>
                <a:ea typeface="+mj-ea"/>
                <a:cs typeface="+mj-cs"/>
              </a:rPr>
              <a:t> </a:t>
            </a:r>
            <a:r>
              <a:rPr lang="ru-RU" sz="2800" b="1" dirty="0">
                <a:solidFill>
                  <a:srgbClr val="FFFFFF"/>
                </a:solidFill>
                <a:ea typeface="+mj-ea"/>
                <a:cs typeface="+mj-cs"/>
              </a:rPr>
              <a:t>На дорогах, где нет тротуара, ходите только по левой обочине, навстречу движущемуся транспорту</a:t>
            </a:r>
            <a:r>
              <a:rPr lang="ru-RU" sz="2800" b="1" dirty="0" smtClean="0">
                <a:solidFill>
                  <a:srgbClr val="FFFFFF"/>
                </a:solidFill>
                <a:ea typeface="+mj-ea"/>
                <a:cs typeface="+mj-cs"/>
              </a:rPr>
              <a:t>!</a:t>
            </a:r>
          </a:p>
          <a:p>
            <a:r>
              <a:rPr lang="ru-RU" dirty="0"/>
              <a:t>Правило </a:t>
            </a:r>
            <a:r>
              <a:rPr lang="ru-RU" dirty="0" smtClean="0"/>
              <a:t>8: </a:t>
            </a:r>
            <a:r>
              <a:rPr lang="ru-RU" dirty="0"/>
              <a:t>На дорогах, на проезжей части, на мостовой детям категорически запрещается играть</a:t>
            </a:r>
            <a:r>
              <a:rPr lang="ru-RU" dirty="0" smtClean="0"/>
              <a:t>!</a:t>
            </a:r>
          </a:p>
          <a:p>
            <a:r>
              <a:rPr lang="ru-RU" dirty="0"/>
              <a:t>Правило </a:t>
            </a:r>
            <a:r>
              <a:rPr lang="ru-RU" dirty="0" smtClean="0"/>
              <a:t>9: </a:t>
            </a:r>
            <a:r>
              <a:rPr lang="ru-RU" dirty="0"/>
              <a:t>Переходить улицу можно где изображена «Зебра» или установлен знак «Пешеходный переход»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u="sng" dirty="0" smtClean="0"/>
              <a:t>Правило </a:t>
            </a:r>
            <a:r>
              <a:rPr lang="ru-RU" sz="2800" b="1" u="sng" dirty="0" smtClean="0"/>
              <a:t>10:</a:t>
            </a:r>
            <a:r>
              <a:rPr lang="ru-RU" sz="2800" b="1" dirty="0" smtClean="0"/>
              <a:t> </a:t>
            </a:r>
            <a:r>
              <a:rPr lang="ru-RU" sz="2800" b="1" dirty="0" smtClean="0"/>
              <a:t>Запрещается переходить проезжую часть дороги перед близко идущим транспортом.</a:t>
            </a:r>
          </a:p>
          <a:p>
            <a:pPr eaLnBrk="1" hangingPunct="1">
              <a:defRPr/>
            </a:pPr>
            <a:r>
              <a:rPr lang="ru-RU" sz="2800" b="1" u="sng" dirty="0" smtClean="0"/>
              <a:t>Правило </a:t>
            </a:r>
            <a:r>
              <a:rPr lang="ru-RU" sz="2800" b="1" u="sng" dirty="0" smtClean="0"/>
              <a:t>11:</a:t>
            </a:r>
            <a:r>
              <a:rPr lang="ru-RU" sz="2800" b="1" dirty="0" smtClean="0"/>
              <a:t> </a:t>
            </a:r>
            <a:r>
              <a:rPr lang="ru-RU" sz="2800" b="1" dirty="0" smtClean="0"/>
              <a:t>Переходя улицу, всегда надо смотреть: сначала – налево, а дойдя до середины дороги – направо. </a:t>
            </a:r>
          </a:p>
          <a:p>
            <a:pPr eaLnBrk="1" hangingPunct="1">
              <a:buNone/>
              <a:defRPr/>
            </a:pPr>
            <a:r>
              <a:rPr lang="ru-RU" sz="2800" b="1" i="1" dirty="0" smtClean="0"/>
              <a:t>    </a:t>
            </a:r>
            <a:r>
              <a:rPr lang="ru-RU" b="1" i="1" dirty="0">
                <a:latin typeface="Times New Roman" pitchFamily="18" charset="0"/>
              </a:rPr>
              <a:t>Правило </a:t>
            </a:r>
            <a:r>
              <a:rPr lang="ru-RU" b="1" i="1" dirty="0" smtClean="0">
                <a:latin typeface="Times New Roman" pitchFamily="18" charset="0"/>
              </a:rPr>
              <a:t>12: </a:t>
            </a:r>
            <a:r>
              <a:rPr lang="ru-RU" b="1" i="1" dirty="0">
                <a:latin typeface="Times New Roman" pitchFamily="18" charset="0"/>
              </a:rPr>
              <a:t>Нельзя цепляться сзади за автотранспорт. Берегите свою жизнь!</a:t>
            </a:r>
            <a:endParaRPr lang="ru-RU" b="1" i="1" dirty="0" smtClean="0">
              <a:latin typeface="Times New Roman" pitchFamily="18" charset="0"/>
            </a:endParaRPr>
          </a:p>
        </p:txBody>
      </p:sp>
      <p:graphicFrame>
        <p:nvGraphicFramePr>
          <p:cNvPr id="11267" name="Object 7"/>
          <p:cNvGraphicFramePr>
            <a:graphicFrameLocks noGrp="1" noChangeAspect="1"/>
          </p:cNvGraphicFramePr>
          <p:nvPr>
            <p:ph type="title"/>
          </p:nvPr>
        </p:nvGraphicFramePr>
        <p:xfrm>
          <a:off x="7451725" y="5013325"/>
          <a:ext cx="86360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r:id="rId3" imgW="1728788" imgH="3252788" progId="">
                  <p:embed/>
                </p:oleObj>
              </mc:Choice>
              <mc:Fallback>
                <p:oleObj r:id="rId3" imgW="1728788" imgH="3252788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5013325"/>
                        <a:ext cx="863600" cy="113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271462"/>
          </a:xfrm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836612"/>
            <a:ext cx="8291264" cy="590475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dirty="0" smtClean="0"/>
              <a:t>Не секрет, что все дети любят кататься. Кто на велосипеде, кто на скейтборде, кто на коньках. Для них тоже есть свои правила безопасности.</a:t>
            </a:r>
          </a:p>
          <a:p>
            <a:pPr eaLnBrk="1" hangingPunct="1">
              <a:defRPr/>
            </a:pPr>
            <a:r>
              <a:rPr lang="ru-RU" sz="2800" b="1" u="sng" dirty="0" smtClean="0"/>
              <a:t>Правило </a:t>
            </a:r>
            <a:r>
              <a:rPr lang="ru-RU" sz="2800" b="1" u="sng" dirty="0" smtClean="0"/>
              <a:t>1:</a:t>
            </a:r>
            <a:r>
              <a:rPr lang="ru-RU" sz="2800" b="1" dirty="0" smtClean="0"/>
              <a:t> Не катайся в местах, где можно случайно выехать на проезжую часть. Зимой это относится и к конькам, и к санкам, и даже к фанеркам</a:t>
            </a:r>
            <a:r>
              <a:rPr lang="ru-RU" sz="2800" b="1" dirty="0" smtClean="0"/>
              <a:t>.</a:t>
            </a:r>
          </a:p>
          <a:p>
            <a:pPr eaLnBrk="1" hangingPunct="1">
              <a:defRPr/>
            </a:pPr>
            <a:r>
              <a:rPr lang="ru-RU" sz="2800" b="1" dirty="0"/>
              <a:t>Правило 2: Ездить на велосипеде по дорогам можно только с 14 лет.</a:t>
            </a:r>
          </a:p>
          <a:p>
            <a:pPr eaLnBrk="1" hangingPunct="1">
              <a:defRPr/>
            </a:pPr>
            <a:r>
              <a:rPr lang="ru-RU" sz="2800" b="1" dirty="0" smtClean="0"/>
              <a:t>Не </a:t>
            </a:r>
            <a:r>
              <a:rPr lang="ru-RU" sz="2800" b="1" dirty="0"/>
              <a:t>переезжай дорогу на велосипеде, а переходи её по переходу, ведя велосипед за руль. </a:t>
            </a: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197</TotalTime>
  <Words>313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Круги</vt:lpstr>
      <vt:lpstr>Правила дорожного движения для обучающихся</vt:lpstr>
      <vt:lpstr>Безопасность на дорогах</vt:lpstr>
      <vt:lpstr>Презентация PowerPoint</vt:lpstr>
      <vt:lpstr>Правило 6: Автобус и троллейбус на остановке надо обходить только СЗАДИ, а трамвай СПЕРЕДИ</vt:lpstr>
      <vt:lpstr>Презентация PowerPoint</vt:lpstr>
      <vt:lpstr>Презентация PowerPoint</vt:lpstr>
    </vt:vector>
  </TitlesOfParts>
  <Company>SCHOOL32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дорожного движения для школьников</dc:title>
  <dc:creator>M-8</dc:creator>
  <cp:lastModifiedBy>User</cp:lastModifiedBy>
  <cp:revision>13</cp:revision>
  <dcterms:created xsi:type="dcterms:W3CDTF">2010-03-02T07:45:02Z</dcterms:created>
  <dcterms:modified xsi:type="dcterms:W3CDTF">2017-12-08T09:29:35Z</dcterms:modified>
</cp:coreProperties>
</file>