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70" r:id="rId5"/>
    <p:sldId id="269" r:id="rId6"/>
    <p:sldId id="262" r:id="rId7"/>
    <p:sldId id="266" r:id="rId8"/>
    <p:sldId id="261" r:id="rId9"/>
    <p:sldId id="264" r:id="rId10"/>
    <p:sldId id="271" r:id="rId11"/>
    <p:sldId id="258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4ED3-081A-4B6B-981B-C3F62157E7B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7E4-31D2-4256-8A3C-557B8E12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4ED3-081A-4B6B-981B-C3F62157E7B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7E4-31D2-4256-8A3C-557B8E12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4ED3-081A-4B6B-981B-C3F62157E7B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7E4-31D2-4256-8A3C-557B8E12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4ED3-081A-4B6B-981B-C3F62157E7B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7E4-31D2-4256-8A3C-557B8E12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4ED3-081A-4B6B-981B-C3F62157E7B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7E4-31D2-4256-8A3C-557B8E12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4ED3-081A-4B6B-981B-C3F62157E7B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7E4-31D2-4256-8A3C-557B8E12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4ED3-081A-4B6B-981B-C3F62157E7B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7E4-31D2-4256-8A3C-557B8E12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4ED3-081A-4B6B-981B-C3F62157E7B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7E4-31D2-4256-8A3C-557B8E12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4ED3-081A-4B6B-981B-C3F62157E7B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7E4-31D2-4256-8A3C-557B8E12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4ED3-081A-4B6B-981B-C3F62157E7B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7E4-31D2-4256-8A3C-557B8E12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4ED3-081A-4B6B-981B-C3F62157E7B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7E4-31D2-4256-8A3C-557B8E12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C4ED3-081A-4B6B-981B-C3F62157E7B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AA7E4-31D2-4256-8A3C-557B8E12CB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9"/>
            <a:ext cx="9144000" cy="685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857232"/>
            <a:ext cx="8172480" cy="2143140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 на тему: «Способ борьбы с коморами».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3643314"/>
            <a:ext cx="3414714" cy="271464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Корчагина Полина.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Ученица 9«А»класса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СШ </a:t>
            </a:r>
            <a:r>
              <a:rPr lang="ru-RU" dirty="0" smtClean="0">
                <a:solidFill>
                  <a:schemeClr val="tx1"/>
                </a:solidFill>
              </a:rPr>
              <a:t>№5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Руководитель: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Сотникова С.М.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9"/>
            <a:ext cx="9144000" cy="685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Комплектация для обустройства данной зоны: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Водоем для содержания лягушек.</a:t>
            </a:r>
          </a:p>
          <a:p>
            <a:r>
              <a:rPr lang="ru-RU" dirty="0" smtClean="0"/>
              <a:t>флуоресцентные лампы и другие ультрафиолетовые источники света на солнечной батарее.(в целях привлечения комаров.)</a:t>
            </a:r>
          </a:p>
          <a:p>
            <a:r>
              <a:rPr lang="ru-RU" dirty="0" smtClean="0"/>
              <a:t>Предполагаемые места расположения  зоны: места отдыха (</a:t>
            </a:r>
            <a:r>
              <a:rPr lang="ru-RU" dirty="0" err="1" smtClean="0"/>
              <a:t>парки,скверы,дачи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Примечания*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Предполагается сезонное содержание лягушек в водоеме.</a:t>
            </a:r>
          </a:p>
          <a:p>
            <a:pPr>
              <a:buNone/>
            </a:pPr>
            <a:r>
              <a:rPr lang="ru-RU" dirty="0" smtClean="0"/>
              <a:t>Дальнейшее применение лягушек в научно-медицинской сфере или возврат в естественную среду обитания.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86"/>
            <a:ext cx="9144000" cy="685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Чем лично я могу помочь в решении этой проблемы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997838"/>
            <a:ext cx="78581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1. Провести интернет-опрос среди населения города, нравится ли им моя идея или нет.</a:t>
            </a:r>
          </a:p>
          <a:p>
            <a:r>
              <a:rPr lang="ru-RU" sz="2800" dirty="0" smtClean="0"/>
              <a:t>2. Провести Акцию «Сделаем вместе – борьба с комарами» реализовать проект на территории школы с помощью вовлечения учащихся.</a:t>
            </a:r>
          </a:p>
          <a:p>
            <a:r>
              <a:rPr lang="ru-RU" sz="2800" dirty="0" smtClean="0"/>
              <a:t>3. Выпустить около 50 буклетов «Новые способы борьбы с комарами». Распространить среди населения.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2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1462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9"/>
            <a:ext cx="9144000" cy="685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Цель: Разработать безопасный метод защиты от комаров.</a:t>
            </a:r>
          </a:p>
          <a:p>
            <a:pPr>
              <a:buNone/>
            </a:pPr>
            <a:r>
              <a:rPr lang="ru-RU" dirty="0" smtClean="0"/>
              <a:t>    Задачи:</a:t>
            </a:r>
          </a:p>
          <a:p>
            <a:r>
              <a:rPr lang="ru-RU" dirty="0" smtClean="0"/>
              <a:t>Рассмотреть виды защиты от комаров и их опасность для человека.</a:t>
            </a:r>
          </a:p>
          <a:p>
            <a:r>
              <a:rPr lang="ru-RU" dirty="0" smtClean="0"/>
              <a:t>Изучить условия для комфортного обитания лягушек.</a:t>
            </a:r>
          </a:p>
          <a:p>
            <a:r>
              <a:rPr lang="ru-RU" dirty="0" smtClean="0"/>
              <a:t>Выявить факторы, привлекающие комаров.</a:t>
            </a:r>
          </a:p>
          <a:p>
            <a:r>
              <a:rPr lang="ru-RU" dirty="0" smtClean="0"/>
              <a:t>Разработать план по созданию </a:t>
            </a:r>
            <a:r>
              <a:rPr lang="ru-RU" dirty="0" err="1" smtClean="0"/>
              <a:t>репеллентной</a:t>
            </a:r>
            <a:r>
              <a:rPr lang="ru-RU" dirty="0" smtClean="0"/>
              <a:t> зоны.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2857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защиты от комаров и их опасность для человека.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/>
              <a:t> </a:t>
            </a:r>
            <a:r>
              <a:rPr lang="ru-RU" sz="2800" dirty="0" smtClean="0"/>
              <a:t>Ароматическая спираль - содержат </a:t>
            </a:r>
            <a:r>
              <a:rPr lang="ru-RU" sz="2800" dirty="0" err="1" smtClean="0"/>
              <a:t>аллетрин</a:t>
            </a:r>
            <a:r>
              <a:rPr lang="ru-RU" sz="2800" dirty="0" smtClean="0"/>
              <a:t>.</a:t>
            </a:r>
          </a:p>
          <a:p>
            <a:pPr algn="just">
              <a:buNone/>
            </a:pPr>
            <a:r>
              <a:rPr lang="ru-RU" sz="2800" dirty="0" smtClean="0"/>
              <a:t> </a:t>
            </a:r>
            <a:r>
              <a:rPr lang="ru-RU" sz="2800" dirty="0" err="1" smtClean="0"/>
              <a:t>Аллетрин</a:t>
            </a:r>
            <a:r>
              <a:rPr lang="ru-RU" sz="2800" dirty="0" smtClean="0"/>
              <a:t> относится к опасным веществам при поступлении в организм через дыхательные пути.</a:t>
            </a:r>
          </a:p>
          <a:p>
            <a:pPr algn="just">
              <a:buNone/>
            </a:pPr>
            <a:endParaRPr lang="ru-RU" sz="2800" dirty="0"/>
          </a:p>
        </p:txBody>
      </p:sp>
      <p:pic>
        <p:nvPicPr>
          <p:cNvPr id="2054" name="Picture 6" descr="ÐÐ°ÑÑÐ¸Ð½ÐºÐ¸ Ð¿Ð¾ Ð·Ð°Ð¿ÑÐ¾ÑÑ ÐºÐ°ÑÑÐ¸Ð½ÐºÐ¸ Ð°ÑÐ¾Ð¼Ð°ÑÐ¸ÑÐµÑÐºÐ°Ñ ÑÐ¿Ð¸ÑÐ°Ð»Ñ Ð¾Ñ ÐºÐ¾Ð¼Ð°ÑÐ¾Ð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3314"/>
            <a:ext cx="3203971" cy="321468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86116" y="3857628"/>
            <a:ext cx="50720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Интоксикация </a:t>
            </a:r>
            <a:r>
              <a:rPr lang="ru-RU" sz="2400" dirty="0"/>
              <a:t>проявляется спустя 30 </a:t>
            </a:r>
            <a:r>
              <a:rPr lang="ru-RU" sz="2400" dirty="0" smtClean="0"/>
              <a:t>минут после </a:t>
            </a:r>
            <a:r>
              <a:rPr lang="ru-RU" sz="2400" dirty="0"/>
              <a:t>воздействия. 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ыражается </a:t>
            </a:r>
            <a:r>
              <a:rPr lang="ru-RU" sz="2400" dirty="0"/>
              <a:t>в </a:t>
            </a:r>
            <a:r>
              <a:rPr lang="ru-RU" sz="2400" dirty="0" smtClean="0"/>
              <a:t>обильном</a:t>
            </a:r>
          </a:p>
          <a:p>
            <a:r>
              <a:rPr lang="ru-RU" sz="2400" dirty="0" smtClean="0"/>
              <a:t>слюнотечении</a:t>
            </a:r>
            <a:r>
              <a:rPr lang="ru-RU" sz="2400" dirty="0"/>
              <a:t>, изменении дыхания, треморе, атаксии, снижении двигательной </a:t>
            </a:r>
            <a:r>
              <a:rPr lang="ru-RU" sz="2400" dirty="0" smtClean="0"/>
              <a:t>активности.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9"/>
            <a:ext cx="9144000" cy="685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143000"/>
          </a:xfrm>
        </p:spPr>
        <p:txBody>
          <a:bodyPr/>
          <a:lstStyle/>
          <a:p>
            <a:r>
              <a:rPr lang="ru-RU" dirty="0" smtClean="0"/>
              <a:t>Аэрозоли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2500306"/>
            <a:ext cx="5214974" cy="135732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Основное вещество - </a:t>
            </a:r>
            <a:r>
              <a:rPr lang="ru-RU" dirty="0" err="1" smtClean="0"/>
              <a:t>пиратрид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парализующий </a:t>
            </a:r>
            <a:r>
              <a:rPr lang="ru-RU" dirty="0"/>
              <a:t>нервную </a:t>
            </a:r>
            <a:r>
              <a:rPr lang="ru-RU" dirty="0" smtClean="0"/>
              <a:t>систему</a:t>
            </a:r>
          </a:p>
          <a:p>
            <a:pPr>
              <a:buNone/>
            </a:pPr>
            <a:r>
              <a:rPr lang="ru-RU" dirty="0" smtClean="0"/>
              <a:t>комаров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4098" name="Picture 2" descr="ÐÐ°ÑÑÐ¸Ð½ÐºÐ¸ Ð¿Ð¾ Ð·Ð°Ð¿ÑÐ¾ÑÑ ÐºÐ°ÑÑÐ¸Ð½ÐºÐ¸ Ð°ÑÑÐ¾Ð·Ð¾Ð»Ð¸ Ð¾Ñ ÐºÐ¾Ð¼Ð°ÑÐ¾Ð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85958"/>
            <a:ext cx="3143240" cy="3428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9"/>
            <a:ext cx="9144000" cy="685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Электронагреватели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Пластины пропитаны </a:t>
            </a:r>
            <a:r>
              <a:rPr lang="ru-RU" dirty="0" err="1" smtClean="0"/>
              <a:t>пиратридом</a:t>
            </a:r>
            <a:r>
              <a:rPr lang="ru-RU" dirty="0"/>
              <a:t>, </a:t>
            </a:r>
            <a:r>
              <a:rPr lang="ru-RU" dirty="0" smtClean="0"/>
              <a:t>менее токсичны</a:t>
            </a:r>
            <a:r>
              <a:rPr lang="ru-RU" dirty="0"/>
              <a:t>, чем спирали, но также способны </a:t>
            </a:r>
            <a:r>
              <a:rPr lang="ru-RU" dirty="0" smtClean="0"/>
              <a:t>вызвать </a:t>
            </a:r>
            <a:r>
              <a:rPr lang="ru-RU" dirty="0"/>
              <a:t>много побочных </a:t>
            </a:r>
            <a:r>
              <a:rPr lang="ru-RU" dirty="0" smtClean="0"/>
              <a:t>эффектов. </a:t>
            </a:r>
            <a:endParaRPr lang="ru-RU" dirty="0"/>
          </a:p>
        </p:txBody>
      </p:sp>
      <p:pic>
        <p:nvPicPr>
          <p:cNvPr id="5122" name="Picture 2" descr="ÐÐ°ÑÑÐ¸Ð½ÐºÐ¸ Ð¿Ð¾ Ð·Ð°Ð¿ÑÐ¾ÑÑ ÑÐ»ÐµÐºÑÑÐ¾ Ð½Ð°Ð³ÑÐµÐ²Ð°ÑÐµÐ»Ñ ÑÐ¾Ð·Ð¾Ð²ÑÐ¹ Ð¾Ñ ÐºÐ¾Ð¼Ð°ÑÐ¾Ð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286124"/>
            <a:ext cx="4500594" cy="2972576"/>
          </a:xfrm>
          <a:prstGeom prst="rect">
            <a:avLst/>
          </a:prstGeom>
          <a:noFill/>
        </p:spPr>
      </p:pic>
      <p:pic>
        <p:nvPicPr>
          <p:cNvPr id="5124" name="Picture 4" descr="ÐÐ°ÑÑÐ¸Ð½ÐºÐ¸ Ð¿Ð¾ Ð·Ð°Ð¿ÑÐ¾ÑÑ ÑÐ»ÐµÐºÑÑÐ¾ Ð½Ð°Ð³ÑÐµÐ²Ð°ÑÐµÐ»Ñ Ð¾Ñ ÐºÐ¾Ð¼Ð°ÑÐ¾Ð²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3643314"/>
            <a:ext cx="264320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9"/>
            <a:ext cx="9144000" cy="685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 привлекающие комаров.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Комары летят </a:t>
            </a:r>
            <a:r>
              <a:rPr lang="ru-RU" dirty="0"/>
              <a:t>на флуоресцентные лампы и другие ультрафиолетовые источники света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Углекислый </a:t>
            </a:r>
            <a:r>
              <a:rPr lang="ru-RU" dirty="0"/>
              <a:t>газ притягивает </a:t>
            </a:r>
            <a:r>
              <a:rPr lang="ru-RU" dirty="0" smtClean="0"/>
              <a:t>комаров.</a:t>
            </a:r>
            <a:endParaRPr lang="ru-RU" dirty="0"/>
          </a:p>
          <a:p>
            <a:pPr fontAlgn="base"/>
            <a:r>
              <a:rPr lang="ru-RU" dirty="0"/>
              <a:t>Комары притягиваются к теплу- а диоксид углерода выделяется как людьми, так и животными, чье дыхание притягивает </a:t>
            </a:r>
            <a:r>
              <a:rPr lang="ru-RU" dirty="0" smtClean="0"/>
              <a:t>комаров.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9"/>
            <a:ext cx="9144000" cy="685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</a:t>
            </a:r>
            <a:r>
              <a:rPr lang="ru-RU" dirty="0" smtClean="0"/>
              <a:t>словия для комфортного обитания лягушек.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 </a:t>
            </a:r>
            <a:r>
              <a:rPr lang="ru-RU" dirty="0"/>
              <a:t>одной стороны </a:t>
            </a:r>
            <a:r>
              <a:rPr lang="ru-RU" dirty="0" smtClean="0"/>
              <a:t>дно водоема </a:t>
            </a:r>
            <a:r>
              <a:rPr lang="ru-RU" dirty="0"/>
              <a:t>должно иметь несколько уступов, плавно спускающихся к самой глубокой части пруда. Противоположную стенку делают отвесной. Максимальная глубина пруда должна быть не меньше 90-100 </a:t>
            </a:r>
            <a:r>
              <a:rPr lang="ru-RU" dirty="0" smtClean="0"/>
              <a:t>см. </a:t>
            </a:r>
            <a:r>
              <a:rPr lang="ru-RU" dirty="0"/>
              <a:t>Уступы и дно делают строго горизонтальными, чтобы отмершие растительные остатки равномерно распределялись по их поверхности и постепенно перегнивали без образования ядовитых газов, которые могут отравить обитателей пруда. Самый мелкий уступ засаживают болотной растительностью.</a:t>
            </a:r>
          </a:p>
          <a:p>
            <a:r>
              <a:rPr lang="ru-RU" dirty="0" smtClean="0"/>
              <a:t>Суша любимое </a:t>
            </a:r>
            <a:r>
              <a:rPr lang="ru-RU" dirty="0"/>
              <a:t>место пребывания прудовых лягушек, живущих в воде. На противоположном берегу пруда размещают кустарники и высокие травы, чтобы в дневную жару там могли укрыться остромордые лягушки, обитающие на </a:t>
            </a:r>
            <a:r>
              <a:rPr lang="ru-RU" dirty="0" smtClean="0"/>
              <a:t>суше.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9"/>
            <a:ext cx="9144000" cy="685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Цепь питания лягушки:</a:t>
            </a:r>
            <a:endParaRPr lang="ru-RU" dirty="0"/>
          </a:p>
        </p:txBody>
      </p:sp>
      <p:pic>
        <p:nvPicPr>
          <p:cNvPr id="6" name="Picture 2" descr="ÐÐ¾ÑÐ¾Ð¶ÐµÐµ Ð¸Ð·Ð¾Ð±ÑÐ°Ð¶ÐµÐ½Ð¸Ðµ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143248"/>
            <a:ext cx="1877783" cy="1643060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/>
          <p:nvPr/>
        </p:nvCxnSpPr>
        <p:spPr>
          <a:xfrm>
            <a:off x="2428860" y="378619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6" name="Picture 4" descr="ÐÐ°ÑÑÐ¸Ð½ÐºÐ¸ Ð¿Ð¾ Ð·Ð°Ð¿ÑÐ¾ÑÑ ÐºÐ¾Ð¼Ð°Ñ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3375561"/>
            <a:ext cx="1928826" cy="1447872"/>
          </a:xfrm>
          <a:prstGeom prst="rect">
            <a:avLst/>
          </a:prstGeom>
          <a:noFill/>
        </p:spPr>
      </p:pic>
      <p:cxnSp>
        <p:nvCxnSpPr>
          <p:cNvPr id="11" name="Прямая со стрелкой 10"/>
          <p:cNvCxnSpPr/>
          <p:nvPr/>
        </p:nvCxnSpPr>
        <p:spPr>
          <a:xfrm flipV="1">
            <a:off x="2571736" y="2643182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8" name="AutoShape 6" descr="ÐÐ°ÑÑÐ¸Ð½ÐºÐ¸ Ð¿Ð¾ Ð·Ð°Ð¿ÑÐ¾ÑÑ Ð¼Ð¾ÑÐº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20" name="Picture 8" descr="ÐÐ°ÑÑÐ¸Ð½ÐºÐ¸ Ð¿Ð¾ Ð·Ð°Ð¿ÑÐ¾ÑÑ Ð¼Ð¾ÑÐºÐ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2" y="2143116"/>
            <a:ext cx="1643074" cy="1314460"/>
          </a:xfrm>
          <a:prstGeom prst="rect">
            <a:avLst/>
          </a:prstGeom>
          <a:noFill/>
        </p:spPr>
      </p:pic>
      <p:cxnSp>
        <p:nvCxnSpPr>
          <p:cNvPr id="15" name="Прямая со стрелкой 14"/>
          <p:cNvCxnSpPr/>
          <p:nvPr/>
        </p:nvCxnSpPr>
        <p:spPr>
          <a:xfrm>
            <a:off x="2500298" y="4786322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2" name="AutoShape 10" descr="ÐÐ°ÑÑÐ¸Ð½ÐºÐ¸ Ð¿Ð¾ Ð·Ð°Ð¿ÑÐ¾ÑÑ Ð¿Ð°ÑÐº Ð¾Ð±ÑÑÐ½ÑÐ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24" name="Picture 12" descr="ÐÐ°ÑÑÐ¸Ð½ÐºÐ¸ Ð¿Ð¾ Ð·Ð°Ð¿ÑÐ¾ÑÑ Ð¿Ð°ÑÐº Ð¾Ð±ÑÑÐ½ÑÐ¹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4744" y="5000636"/>
            <a:ext cx="1869870" cy="1271512"/>
          </a:xfrm>
          <a:prstGeom prst="rect">
            <a:avLst/>
          </a:prstGeom>
          <a:noFill/>
        </p:spPr>
      </p:pic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5500694" y="2527402"/>
            <a:ext cx="300039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9484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 сутки лягушка съедает 1-2 г пищи, жаба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9484F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9484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до 8 г.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39484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9484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 лето травяная лягушка съедает около 1300 вредителей.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9"/>
            <a:ext cx="9144000" cy="685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Этапы для осуществления плана по созданию </a:t>
            </a:r>
            <a:r>
              <a:rPr lang="ru-RU" sz="3200" dirty="0" err="1" smtClean="0"/>
              <a:t>репеллентной</a:t>
            </a:r>
            <a:r>
              <a:rPr lang="ru-RU" sz="3200" dirty="0" smtClean="0"/>
              <a:t> зоны.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1) Использовать знания о факторах,</a:t>
            </a:r>
          </a:p>
          <a:p>
            <a:pPr>
              <a:buNone/>
            </a:pPr>
            <a:r>
              <a:rPr lang="ru-RU" dirty="0" smtClean="0"/>
              <a:t>    привлекающих комаров, для создания специальных устройств . </a:t>
            </a:r>
          </a:p>
          <a:p>
            <a:pPr>
              <a:buNone/>
            </a:pPr>
            <a:r>
              <a:rPr lang="ru-RU" dirty="0" smtClean="0"/>
              <a:t>    2) Зная особенности </a:t>
            </a:r>
            <a:r>
              <a:rPr lang="ru-RU" smtClean="0"/>
              <a:t>содержания лягушек, </a:t>
            </a:r>
            <a:r>
              <a:rPr lang="ru-RU" dirty="0" smtClean="0"/>
              <a:t>подготовить местность для их обитания.</a:t>
            </a:r>
          </a:p>
          <a:p>
            <a:pPr>
              <a:buNone/>
            </a:pPr>
            <a:r>
              <a:rPr lang="ru-RU" dirty="0" smtClean="0"/>
              <a:t>   3)Использовать цепь питания лягушки в борьбе с комарами.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511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Проект на тему: «Способ борьбы с коморами».</vt:lpstr>
      <vt:lpstr>Презентация PowerPoint</vt:lpstr>
      <vt:lpstr>Виды защиты от комаров и их опасность для человека. </vt:lpstr>
      <vt:lpstr>Аэрозоли</vt:lpstr>
      <vt:lpstr>Электронагреватели</vt:lpstr>
      <vt:lpstr>Факторы привлекающие комаров.</vt:lpstr>
      <vt:lpstr>Условия для комфортного обитания лягушек.</vt:lpstr>
      <vt:lpstr>Цепь питания лягушки:</vt:lpstr>
      <vt:lpstr>Этапы для осуществления плана по созданию репеллентной зоны. </vt:lpstr>
      <vt:lpstr>Комплектация для обустройства данной зоны:  </vt:lpstr>
      <vt:lpstr>Примечания*</vt:lpstr>
      <vt:lpstr>Чем лично я могу помочь в решении этой проблемы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максим</cp:lastModifiedBy>
  <cp:revision>28</cp:revision>
  <dcterms:created xsi:type="dcterms:W3CDTF">2019-05-16T19:15:16Z</dcterms:created>
  <dcterms:modified xsi:type="dcterms:W3CDTF">2021-01-29T13:57:14Z</dcterms:modified>
</cp:coreProperties>
</file>