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Rg st="1" end="1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2" autoAdjust="0"/>
    <p:restoredTop sz="94660"/>
  </p:normalViewPr>
  <p:slideViewPr>
    <p:cSldViewPr snapToGrid="0">
      <p:cViewPr varScale="1">
        <p:scale>
          <a:sx n="74" d="100"/>
          <a:sy n="74" d="100"/>
        </p:scale>
        <p:origin x="7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3DB03-F9FF-4171-BC00-227E4A53EB98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DE346-DD40-4C8E-AA5C-9641954C1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36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DE346-DD40-4C8E-AA5C-9641954C159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040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DE346-DD40-4C8E-AA5C-9641954C159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29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8080EB-4839-4733-8E46-F1E0395F0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67935A0-8520-493F-BCCA-B374E1F66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C3C7BF2-836F-4ECC-B2C6-C5548D34C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554C064-FB38-4E5C-B36A-C09E74FF8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25909F2-F0E8-4F68-8B22-A9D08B1EE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26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D8F6C4-8462-4586-9AC8-F340667F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F7CA914-A2E4-4351-8830-B44DB3330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1A1B31-50BA-4287-8156-1DA18AC9F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07F0ADF-BD11-4146-8EC3-49F8815DE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773F491-D877-4E08-AAC1-8BF6158E8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65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6F64AB5-590C-4B55-B497-521D834D3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F76839F-4CE8-4835-9BA1-65880FF07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3BC09C7-10A5-4131-903C-4BAB0FB82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A80A672-3E74-4A0D-A597-5CF57B02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7DF0A02-2260-4B82-9DE9-5360FD51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27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A17E96-3B35-4E70-B983-82DDF868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160B8E-8372-4630-B29A-110A29574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89076C-777C-4CEA-BF85-CA5F6AA67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B9D5E90-70DF-4A16-B764-C3EFF87D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1EF8EF5-8879-467B-A83A-7463E41CF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18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C92026-91CD-4EF5-912B-D90F4B3A4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8E78C01-B3CF-4552-B52C-FB6BF0934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0C9DB2-E6B3-4358-8DB3-6D997D48E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2D9C717-E8FC-48F8-98AE-C8F0F74A5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243AC77-424C-464D-BA4F-CE38718AD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949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B9483A-A8B6-4B8D-B935-A3F6281E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2377D1-4801-47C9-96ED-56D592677A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F69E7BA-A826-47F9-AF68-04DA8CDDD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1632939-6A5A-40C8-9635-89851ED2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3D2AFCD-B0EC-4DD2-9A1C-5FFECFDC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46BC101-FBEE-4FEB-92DD-B697307E9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40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9788DB-4725-40E2-9509-FB721551E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DE49277-743F-4DE5-9E7F-2AED24C68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25BB310-3C17-4FF5-A0C3-4762519E8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2546435-F749-4FAA-93CA-65413761A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45489E6-D351-4B4B-B2B9-F29BC2220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450EE11-2C2B-48D4-AB09-755AFBE3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F75B250-8960-47F6-AA00-D28F6F70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427A299-0625-4621-B4CF-BCA9C2CA5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67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599FB4-0866-401D-9D1D-F4C1E0F61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61D50F8-A254-42C4-9EAF-AC5762812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9ECBA15-3268-4D5C-8D6A-32F722960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371B348-94E1-49AF-A0F5-E0C53A6D2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71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4236F34-A101-497D-BA9A-82FE51D4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D7BB7F1-A76F-4151-A85C-B2D53297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2C92433-9AAA-47B3-8B8B-03C6EC646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41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5C58B5-AB6B-41FC-93B3-9314C433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86B238-64B3-4F9E-B5C7-0DC66CE1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DD09FD6-FC86-462F-8CC7-4EA5D45CA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B13DC80-C2E6-4EAE-82FF-5B44BDF7D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BAB0E9F-FCF0-4656-8491-0A0B706C5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D97F0FE-036A-4514-BC3F-69C054DBF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882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7C47FF-2243-4A1F-9B35-C57491E5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7F44FE2-F765-4539-B330-DC86021E5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906908-6C04-4983-9FE7-63A5A99D3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33F91A0-80BE-4503-8A84-6FE583F13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AA63-9BE2-4BC2-89BC-4A49DB79EC64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5A505C4-4F92-4217-80F4-D3D81B0F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8C68C61-95B9-4035-8C2E-98D6487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05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17EB30-1C8E-48BB-A229-70A14F924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333F65A-FA36-4006-8D37-F4334A836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604AF9-4FF2-4809-BBF0-0F5B212E1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FAA63-9BE2-4BC2-89BC-4A49DB79EC64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C79369-0295-4257-A286-3DEDB6E34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8BEBEA-784B-4DA6-AC3A-C9A1B69B3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C063D-0225-4575-9FF8-ECCF26263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68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DED537-CC8C-4908-9097-93FFC1281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4F27C83-E74F-48D6-9145-5738A93F62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4E8CCAA-FE83-4898-A866-E47FC684F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0062" cy="6896285"/>
          </a:xfrm>
          <a:prstGeom prst="rect">
            <a:avLst/>
          </a:prstGeom>
        </p:spPr>
      </p:pic>
      <p:pic>
        <p:nvPicPr>
          <p:cNvPr id="4" name="YELLO - Chasing The Horizon (2007, саунд для презентации 'AUDI A5'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967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25606"/>
      </p:ext>
    </p:extLst>
  </p:cSld>
  <p:clrMapOvr>
    <a:masterClrMapping/>
  </p:clrMapOvr>
  <p:transition spd="slow" advTm="10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05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686463-6320-475B-85B6-77FED7A2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C6B28E-0124-43AC-B3AF-C4DB0D1715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r="7827"/>
          <a:stretch>
            <a:fillRect/>
          </a:stretch>
        </p:blipFill>
        <p:spPr>
          <a:xfrm>
            <a:off x="5577838" y="0"/>
            <a:ext cx="6614162" cy="685799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F42D7EE-9151-4784-845F-068057C05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30880"/>
            <a:ext cx="3932237" cy="26381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A85A8DD-8179-4271-A2AE-F42346DB8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0"/>
            <a:ext cx="5806439" cy="31318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341D94B-BAA0-4E2F-AC6F-91244EEBB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3131821"/>
            <a:ext cx="5806439" cy="372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0"/>
    </mc:Choice>
    <mc:Fallback xmlns="">
      <p:transition spd="slow" advTm="2104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A88D75-72BD-4363-BABC-4D3D7A7B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585523D-D13F-4B2E-90F1-6079F02AE1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r="10318"/>
          <a:stretch>
            <a:fillRect/>
          </a:stretch>
        </p:blipFill>
        <p:spPr>
          <a:xfrm>
            <a:off x="5995225" y="2468880"/>
            <a:ext cx="6196775" cy="438912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55952E3-1EBA-430D-9917-7094F920A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1231392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DD69A60-26E0-49EB-B59F-1B36574F4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6" y="151524"/>
            <a:ext cx="5687474" cy="38460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B59BBE6-2598-40A2-96BE-713B65515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60" y="2822084"/>
            <a:ext cx="6217919" cy="38965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8D25212-77B1-4594-ACBA-AB36755B1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182" y="151524"/>
            <a:ext cx="4924595" cy="32839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CE5BEA8-A996-4824-89AD-7BD092BAC3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801" y="3195688"/>
            <a:ext cx="3544093" cy="354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2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35"/>
    </mc:Choice>
    <mc:Fallback xmlns="">
      <p:transition spd="slow" advTm="2193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A27F9C-887D-4BDB-8F36-E5E20F1DB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4E07747-72EE-4578-8A1F-3B34B79A29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0"/>
            <a:ext cx="12192000" cy="684037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4439E9D-6705-4A06-8D3B-993CBA234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360" y="457200"/>
            <a:ext cx="11231880" cy="5943600"/>
          </a:xfrm>
        </p:spPr>
        <p:txBody>
          <a:bodyPr>
            <a:normAutofit/>
          </a:bodyPr>
          <a:lstStyle/>
          <a:p>
            <a:endParaRPr lang="ru-RU" altLang="ru-RU" dirty="0"/>
          </a:p>
          <a:p>
            <a:pPr algn="just"/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 ГЛАВНОЕ !!!</a:t>
            </a:r>
          </a:p>
          <a:p>
            <a:pPr algn="just"/>
            <a:endParaRPr lang="ru-RU" alt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выходите на тонкий, не окрепший лёд </a:t>
            </a: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собирайтесь группами на отдельных участках льда</a:t>
            </a: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приближайтесь к промоинам, трещинам, прорубям на льду</a:t>
            </a: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скатывайтесь на санках, лыжах с крутых берегов на тонкий лёд</a:t>
            </a: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переходите водоем по льду в запрещенных местах</a:t>
            </a: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выходите на лёд в темное время суток и при плохой видимости</a:t>
            </a: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выезжайте на лёд на мотоциклах, квадроциклах, снегоходах и  автомобилях вне специально оборудованных ледовых переправ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3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11"/>
    </mc:Choice>
    <mc:Fallback xmlns="">
      <p:transition spd="slow" advTm="2091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774A76-F606-4F10-8A15-EB6027D6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A77CF55-703E-4BA5-92AA-E0C3A89B01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" r="7020"/>
          <a:stretch>
            <a:fillRect/>
          </a:stretch>
        </p:blipFill>
        <p:spPr>
          <a:xfrm>
            <a:off x="17144" y="0"/>
            <a:ext cx="12174855" cy="68580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83F4F82-2A0A-4411-B515-861C20CD7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241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9"/>
    </mc:Choice>
    <mc:Fallback xmlns="">
      <p:transition spd="slow" advTm="12899"/>
    </mc:Fallback>
  </mc:AlternateContent>
  <p:extLst>
    <p:ext uri="{E180D4A7-C9FB-4DFB-919C-405C955672EB}">
      <p14:showEvtLst xmlns:p14="http://schemas.microsoft.com/office/powerpoint/2010/main">
        <p14:playEvt time="9023" objId="7"/>
        <p14:stopEvt time="12899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88E8AD-A5E0-4F73-B146-74402E6F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737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Липецкий </a:t>
            </a:r>
            <a:r>
              <a:rPr lang="ru-RU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инспекторский участок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9B18308-9740-4F46-87F2-2C6C16384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378"/>
            <a:ext cx="12192000" cy="566047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0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7"/>
    </mc:Choice>
    <mc:Fallback xmlns="">
      <p:transition spd="slow" advTm="11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2AF542-CE99-4069-92B7-CE226D28B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  БЕЗОПАСНОСТИ   НА ВОДОЁМАХ   В   ЗИМНИЙ   ПЕРИОД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1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5"/>
    </mc:Choice>
    <mc:Fallback xmlns="">
      <p:transition spd="slow" advTm="11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DB40142-A06B-446D-985F-4878FE25C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   И    М    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7967A49-F081-4B8C-9218-F5AD407BE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81162"/>
            <a:ext cx="12192000" cy="45085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3EC8F783-2983-453B-BBDD-128D43ADA8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19"/>
            <a:ext cx="12192000" cy="6793322"/>
          </a:xfr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BBE19D57-BAFF-4FB2-B841-50CD5A9E67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04800" y="668337"/>
            <a:ext cx="11887200" cy="1022352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 НА ВОДОЁМАХ В ОСЕННЕ – ЗИМНИЙ ПЕРИОД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24B891FA-13C5-4BAE-BA09-7F59F3841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0" y="3628722"/>
            <a:ext cx="12192000" cy="26876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ПРОСТЫЕ  ПРАВИЛА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013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5"/>
    </mc:Choice>
    <mc:Fallback xmlns="">
      <p:transition spd="slow" advTm="11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4DCA8262-C860-402E-BFE0-06AA426E9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963400" cy="6857998"/>
          </a:xfrm>
        </p:spPr>
        <p:txBody>
          <a:bodyPr/>
          <a:lstStyle/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8944B5DA-7DE4-4D67-A433-93D707AC7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66298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7A0FC25-FBC8-49FC-9C4D-AAD4220C161F}"/>
              </a:ext>
            </a:extLst>
          </p:cNvPr>
          <p:cNvSpPr/>
          <p:nvPr/>
        </p:nvSpPr>
        <p:spPr>
          <a:xfrm>
            <a:off x="3992880" y="487680"/>
            <a:ext cx="797052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БЕЗОПАСНЫЙ  ЛЁД</a:t>
            </a:r>
          </a:p>
          <a:p>
            <a:endParaRPr lang="ru-RU" altLang="ru-RU" sz="4800" dirty="0"/>
          </a:p>
          <a:p>
            <a:endParaRPr lang="ru-RU" altLang="ru-RU" sz="4800" dirty="0"/>
          </a:p>
          <a:p>
            <a:pPr algn="just"/>
            <a:endParaRPr lang="ru-RU" altLang="ru-RU" sz="4800" dirty="0"/>
          </a:p>
          <a:p>
            <a:endParaRPr lang="ru-RU" altLang="ru-RU" sz="4800" dirty="0"/>
          </a:p>
          <a:p>
            <a:pPr algn="just"/>
            <a:r>
              <a:rPr lang="ru-RU" alt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одиночного катания – 15 сантиметров, для игры в хоккей и массового катания – </a:t>
            </a:r>
            <a:r>
              <a:rPr lang="ru-RU" altLang="ru-RU" sz="4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сантиметров. </a:t>
            </a:r>
            <a:endParaRPr lang="ru-RU" altLang="ru-RU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3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1"/>
    </mc:Choice>
    <mc:Fallback xmlns="">
      <p:transition spd="slow" advTm="1095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B7141E46-DA6B-426A-864E-30DE2B54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824"/>
            <a:ext cx="12268200" cy="1690688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ОПАСНЫЙ    ЛЁД!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5950CEF-E3EE-45BE-B1B3-869D04AE9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81163"/>
            <a:ext cx="6172200" cy="22659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DBA87B46-0207-49A6-BD8F-3ADC4CB8F4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525"/>
            <a:ext cx="6172200" cy="2911475"/>
          </a:xfr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0CE754D5-ED44-4F4F-8729-43E978DA6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6019800" cy="22659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81C22D39-0EEC-4312-98B9-74B1A925A4F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04129"/>
            <a:ext cx="6019800" cy="3093551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059703B-8D89-4719-B7CF-C1EA7353D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764447"/>
            <a:ext cx="6019800" cy="30935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596ECFC-79F4-4A01-8A24-553273FD2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129"/>
            <a:ext cx="6172200" cy="30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6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6"/>
    </mc:Choice>
    <mc:Fallback xmlns="">
      <p:transition spd="slow" advTm="1129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71234B5A-D2F3-48BE-BCE1-3B5D617482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0"/>
            <a:ext cx="1219200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/>
            <a:endParaRPr lang="ru-RU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Непрочный лёд характерен в местах, где быстрое течение, родники, выступают на поверхность кусты, трава.</a:t>
            </a:r>
          </a:p>
          <a:p>
            <a:pPr marL="0" indent="0" algn="just">
              <a:buNone/>
            </a:pPr>
            <a:endParaRPr lang="ru-RU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Безопасным для перехода пешехода является лед с зеленоватым оттенком и толщиной не менее 7 сантиметров.</a:t>
            </a:r>
          </a:p>
          <a:p>
            <a:pPr marL="0" indent="0" algn="just">
              <a:buNone/>
            </a:pPr>
            <a:endParaRPr lang="ru-RU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переходе по льду необходимо следовать друг за другом на расстоянии 5 - 6 метров и быть готовым оказать немедленную помощь идущему впереди.</a:t>
            </a:r>
          </a:p>
          <a:p>
            <a:pPr marL="0" indent="0" algn="just">
              <a:buNone/>
            </a:pPr>
            <a:endParaRPr lang="ru-RU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цвету (оттенку) льда можно определить его прочность. Наиболее прочен прозрачный лед с синеватым или зеленоватым оттенком, без воздушных пузырьков, образовавшийся в морозную, безветренную и без осадков погоду.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61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8"/>
    </mc:Choice>
    <mc:Fallback xmlns="">
      <p:transition spd="slow" advTm="2128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22EB645-A96C-4E1D-8853-334444E1A010}"/>
              </a:ext>
            </a:extLst>
          </p:cNvPr>
          <p:cNvSpPr/>
          <p:nvPr/>
        </p:nvSpPr>
        <p:spPr>
          <a:xfrm>
            <a:off x="0" y="0"/>
            <a:ext cx="12192000" cy="83715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Пользоваться площадками для катания на коньках на водоемах разрешается только после тщательной проверки прочности льда. Толщина льда должна быть не менее 15 см, а при массовом катании - не менее 25 сантиметров. </a:t>
            </a:r>
          </a:p>
          <a:p>
            <a:pPr algn="just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помнить, что в условиях положительных температур окружающего воздуха прочность льда падает на 25%.</a:t>
            </a:r>
          </a:p>
          <a:p>
            <a:pPr algn="just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переходе по льду необходимо следовать друг за другом на расстоянии 5-6 метров и быть готовыми оказать немедленную помощь идущему впереди.</a:t>
            </a:r>
          </a:p>
          <a:p>
            <a:pPr algn="just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рыбной ловли запрещается пробивать много лунок на ограниченной площади, прыгать и бегать по льду, собираться большими группами. </a:t>
            </a:r>
          </a:p>
          <a:p>
            <a:pPr algn="just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8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1"/>
    </mc:Choice>
    <mc:Fallback xmlns="">
      <p:transition spd="slow" advTm="2167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70DEF3-7190-47DE-9805-5ADF34B70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2773680"/>
            <a:ext cx="10515600" cy="2971800"/>
          </a:xfrm>
        </p:spPr>
        <p:txBody>
          <a:bodyPr>
            <a:normAutofit/>
          </a:bodyPr>
          <a:lstStyle/>
          <a:p>
            <a:pPr algn="ctr"/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51399801-3E3E-4BA8-9E62-C4063C3BB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3420" cy="696166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C856006-E927-4725-8877-EE42D318E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35" y="350520"/>
            <a:ext cx="9518054" cy="17465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34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3"/>
    </mc:Choice>
    <mc:Fallback xmlns="">
      <p:transition spd="slow" advTm="9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315</Words>
  <Application>Microsoft Office PowerPoint</Application>
  <PresentationFormat>Широкоэкранный</PresentationFormat>
  <Paragraphs>48</Paragraphs>
  <Slides>13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Липецкий инспекторский участок</vt:lpstr>
      <vt:lpstr>Презентация PowerPoint</vt:lpstr>
      <vt:lpstr>З    И    М    А</vt:lpstr>
      <vt:lpstr>Презентация PowerPoint</vt:lpstr>
      <vt:lpstr>ОПАСНЫЙ    ЛЁД!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gims</dc:creator>
  <cp:lastModifiedBy>Lesnuhina</cp:lastModifiedBy>
  <cp:revision>33</cp:revision>
  <dcterms:created xsi:type="dcterms:W3CDTF">2023-01-10T08:11:32Z</dcterms:created>
  <dcterms:modified xsi:type="dcterms:W3CDTF">2023-10-16T08:03:02Z</dcterms:modified>
</cp:coreProperties>
</file>