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6" r:id="rId2"/>
    <p:sldId id="287" r:id="rId3"/>
    <p:sldId id="256" r:id="rId4"/>
    <p:sldId id="257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0" r:id="rId16"/>
    <p:sldId id="282" r:id="rId17"/>
    <p:sldId id="283" r:id="rId18"/>
    <p:sldId id="284" r:id="rId19"/>
    <p:sldId id="285" r:id="rId20"/>
    <p:sldId id="288" r:id="rId21"/>
    <p:sldId id="289" r:id="rId22"/>
    <p:sldId id="296" r:id="rId23"/>
    <p:sldId id="297" r:id="rId24"/>
    <p:sldId id="298" r:id="rId25"/>
    <p:sldId id="299" r:id="rId26"/>
    <p:sldId id="300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290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1.jpeg"/><Relationship Id="rId2" Type="http://schemas.openxmlformats.org/officeDocument/2006/relationships/hyperlink" Target="http://www.merriam-webster.com/dictionary/classes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11.xml"/><Relationship Id="rId3" Type="http://schemas.openxmlformats.org/officeDocument/2006/relationships/slide" Target="slide5.xml"/><Relationship Id="rId7" Type="http://schemas.openxmlformats.org/officeDocument/2006/relationships/slide" Target="slide18.xml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" Type="http://schemas.openxmlformats.org/officeDocument/2006/relationships/slide" Target="slide4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slide" Target="slide10.xml"/><Relationship Id="rId5" Type="http://schemas.openxmlformats.org/officeDocument/2006/relationships/slide" Target="slide7.xml"/><Relationship Id="rId15" Type="http://schemas.openxmlformats.org/officeDocument/2006/relationships/slide" Target="slide13.xml"/><Relationship Id="rId10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slide" Target="slide16.xml"/><Relationship Id="rId14" Type="http://schemas.openxmlformats.org/officeDocument/2006/relationships/slide" Target="slide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Documents and Settings\1\Мои документы\d3a3dd3325f49528b7759b041cabda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05064"/>
            <a:ext cx="2286016" cy="25622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79256" y="1268760"/>
            <a:ext cx="569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latin typeface="Bookman Old Style" pitchFamily="18" charset="0"/>
              </a:rPr>
              <a:t>“Are you good at English?”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60648"/>
            <a:ext cx="5851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Welcome to the </a:t>
            </a:r>
            <a:r>
              <a:rPr lang="ru-RU" sz="3600" dirty="0" smtClean="0"/>
              <a:t>с</a:t>
            </a:r>
            <a:r>
              <a:rPr lang="en-US" sz="3600" dirty="0" err="1" smtClean="0"/>
              <a:t>ompetition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A 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place where 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  <a:hlinkClick r:id="rId2"/>
              </a:rPr>
              <a:t>classes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 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meet.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What is it?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443" b="97821" l="0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77272"/>
            <a:ext cx="591853" cy="814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551397"/>
            <a:ext cx="576064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956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47664" y="2636912"/>
            <a:ext cx="7139136" cy="3517851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A</a:t>
            </a: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room used for sleeping</a:t>
            </a:r>
            <a:endParaRPr lang="ru-RU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What is it?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443" b="97821" l="0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77272"/>
            <a:ext cx="591853" cy="814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405" y="1688693"/>
            <a:ext cx="6814988" cy="4601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956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2636912"/>
            <a:ext cx="9217024" cy="3489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I am </a:t>
            </a: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purple, yellow, red, and green</a:t>
            </a:r>
            <a:br>
              <a:rPr lang="en-US" sz="28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The King cannot reach me and neither can the Queen.</a:t>
            </a:r>
            <a:br>
              <a:rPr lang="en-US" sz="28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I show my </a:t>
            </a:r>
            <a:r>
              <a:rPr lang="en-US" sz="2800" dirty="0" err="1">
                <a:solidFill>
                  <a:srgbClr val="0070C0"/>
                </a:solidFill>
                <a:latin typeface="Comic Sans MS" pitchFamily="66" charset="0"/>
              </a:rPr>
              <a:t>colours</a:t>
            </a: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 after the rain</a:t>
            </a:r>
            <a:br>
              <a:rPr lang="en-US" sz="28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And only when the sun comes out again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 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What is it?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443" b="97821" l="0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77272"/>
            <a:ext cx="591853" cy="814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804" y="1268760"/>
            <a:ext cx="7592392" cy="5113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8749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2636912"/>
            <a:ext cx="9217024" cy="3489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We have legs but cannot walk.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What is it?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443" b="97821" l="0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77272"/>
            <a:ext cx="591853" cy="814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01" t="11840" r="8019" b="11954"/>
          <a:stretch/>
        </p:blipFill>
        <p:spPr>
          <a:xfrm>
            <a:off x="1844146" y="1268760"/>
            <a:ext cx="5472607" cy="5105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2016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2636912"/>
            <a:ext cx="9217024" cy="3489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Look at my face and you see somebody</a:t>
            </a:r>
            <a:br>
              <a:rPr lang="en-US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Look at my back and you see nobody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What is it?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443" b="97821" l="0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77272"/>
            <a:ext cx="591853" cy="814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223274"/>
            <a:ext cx="5165749" cy="5061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8879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2636912"/>
            <a:ext cx="9217024" cy="3489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Clean, but not water,</a:t>
            </a:r>
            <a:br>
              <a:rPr lang="en-US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White, but not snow,</a:t>
            </a:r>
            <a:br>
              <a:rPr lang="en-US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Sweet, but not ice-cream,</a:t>
            </a:r>
            <a:br>
              <a:rPr lang="en-US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What is it?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What is it?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443" b="97821" l="0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77272"/>
            <a:ext cx="591853" cy="814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7637" y="1484784"/>
            <a:ext cx="6288699" cy="4716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5813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2636912"/>
            <a:ext cx="9217024" cy="3489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eaiclfper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What is it?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443" b="97821" l="0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77272"/>
            <a:ext cx="591853" cy="814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592796"/>
            <a:ext cx="6258272" cy="4693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4724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2636912"/>
            <a:ext cx="9217024" cy="3489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esrortus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What is it?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443" b="97821" l="0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77272"/>
            <a:ext cx="591853" cy="814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86"/>
          <a:stretch/>
        </p:blipFill>
        <p:spPr>
          <a:xfrm>
            <a:off x="2771800" y="1380890"/>
            <a:ext cx="4032448" cy="5060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4724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2636912"/>
            <a:ext cx="9217024" cy="3489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beotoxtk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What is it?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443" b="97821" l="0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77272"/>
            <a:ext cx="591853" cy="814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86" r="23547"/>
          <a:stretch/>
        </p:blipFill>
        <p:spPr>
          <a:xfrm>
            <a:off x="2627784" y="1366837"/>
            <a:ext cx="4008225" cy="49846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8230490">
            <a:off x="3719812" y="3149537"/>
            <a:ext cx="28102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Textbook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24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2636912"/>
            <a:ext cx="9217024" cy="3489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uloycd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What is it?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443" b="97821" l="0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77272"/>
            <a:ext cx="591853" cy="814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7" y="1484784"/>
            <a:ext cx="7200801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4724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980728"/>
            <a:ext cx="59631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Lexical station</a:t>
            </a:r>
            <a:endParaRPr lang="en-US" sz="7200" dirty="0" smtClean="0">
              <a:latin typeface="Bookman Old Style" pitchFamily="18" charset="0"/>
            </a:endParaRPr>
          </a:p>
        </p:txBody>
      </p:sp>
      <p:pic>
        <p:nvPicPr>
          <p:cNvPr id="7" name="Picture 2" descr="C:\Users\днс\Desktop\wo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20888"/>
            <a:ext cx="5498434" cy="3656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79256" y="3244334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Bookman Old Style" pitchFamily="18" charset="0"/>
              </a:rPr>
              <a:t>“Are you good at English?”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268760"/>
            <a:ext cx="70719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Grammar Station</a:t>
            </a:r>
            <a:endParaRPr lang="en-US" sz="7200" dirty="0" smtClean="0">
              <a:latin typeface="Bookman Old Style" pitchFamily="18" charset="0"/>
            </a:endParaRPr>
          </a:p>
        </p:txBody>
      </p:sp>
      <p:pic>
        <p:nvPicPr>
          <p:cNvPr id="7" name="Picture 2" descr="C:\Users\днс\Desktop\английские вопросы  20 тыс изображений найдено в Яндекс.Картинках_files\i_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20888"/>
            <a:ext cx="4601096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268760"/>
            <a:ext cx="53158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Let’s dance!!!</a:t>
            </a:r>
            <a:endParaRPr lang="ru-RU" sz="7200" dirty="0"/>
          </a:p>
        </p:txBody>
      </p:sp>
      <p:pic>
        <p:nvPicPr>
          <p:cNvPr id="6" name="Picture 2" descr="C:\Users\днс\Desktop\320child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5760640" cy="4035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6000" dirty="0" smtClean="0">
                <a:solidFill>
                  <a:srgbClr val="FF0000"/>
                </a:solidFill>
              </a:rPr>
              <a:t>Choose the right answer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000372"/>
            <a:ext cx="3571890" cy="32480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How many parts does the UK consist of?</a:t>
            </a:r>
          </a:p>
          <a:p>
            <a:pPr>
              <a:buNone/>
            </a:pPr>
            <a:r>
              <a:rPr lang="en-US" sz="5400" dirty="0" smtClean="0"/>
              <a:t>a) 2 b) 3 c) 4</a:t>
            </a:r>
          </a:p>
          <a:p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000372"/>
            <a:ext cx="2714634" cy="27860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What is the capital of the UK?</a:t>
            </a:r>
          </a:p>
          <a:p>
            <a:pPr>
              <a:buNone/>
            </a:pPr>
            <a:r>
              <a:rPr lang="en-US" sz="5400" dirty="0" smtClean="0"/>
              <a:t>a) Cardiff </a:t>
            </a:r>
            <a:endParaRPr lang="ru-RU" sz="5400" dirty="0" smtClean="0"/>
          </a:p>
          <a:p>
            <a:pPr>
              <a:buNone/>
            </a:pPr>
            <a:r>
              <a:rPr lang="en-US" sz="5400" dirty="0" smtClean="0"/>
              <a:t>b) London</a:t>
            </a:r>
            <a:endParaRPr lang="ru-RU" sz="5400" dirty="0" smtClean="0"/>
          </a:p>
          <a:p>
            <a:pPr>
              <a:buNone/>
            </a:pPr>
            <a:r>
              <a:rPr lang="en-US" sz="5400" dirty="0" smtClean="0"/>
              <a:t>c) England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1\Мои документы\26702A7CC22EC49C7BDB8EE272AA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857496"/>
            <a:ext cx="4073106" cy="335758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Name the river London is situated on.</a:t>
            </a:r>
          </a:p>
          <a:p>
            <a:pPr>
              <a:buNone/>
            </a:pPr>
            <a:r>
              <a:rPr lang="en-US" sz="5400" dirty="0" smtClean="0"/>
              <a:t>a) the Avon </a:t>
            </a:r>
            <a:endParaRPr lang="ru-RU" sz="5400" dirty="0" smtClean="0"/>
          </a:p>
          <a:p>
            <a:pPr>
              <a:buNone/>
            </a:pPr>
            <a:r>
              <a:rPr lang="en-US" sz="5400" dirty="0" smtClean="0"/>
              <a:t>b) the Thames</a:t>
            </a:r>
            <a:endParaRPr lang="ru-RU" sz="5400" dirty="0" smtClean="0"/>
          </a:p>
          <a:p>
            <a:pPr>
              <a:buNone/>
            </a:pPr>
            <a:r>
              <a:rPr lang="en-US" sz="5400" dirty="0" smtClean="0"/>
              <a:t>c) the Clyde</a:t>
            </a:r>
          </a:p>
          <a:p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1\Мои документы\i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928934"/>
            <a:ext cx="2757896" cy="314478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Who is the official head of the country?</a:t>
            </a:r>
          </a:p>
          <a:p>
            <a:pPr>
              <a:buNone/>
            </a:pPr>
            <a:r>
              <a:rPr lang="en-US" sz="5400" dirty="0" smtClean="0"/>
              <a:t>a) Prime minister</a:t>
            </a:r>
            <a:endParaRPr lang="ru-RU" sz="5400" dirty="0" smtClean="0"/>
          </a:p>
          <a:p>
            <a:pPr>
              <a:buNone/>
            </a:pPr>
            <a:r>
              <a:rPr lang="en-US" sz="5400" dirty="0" smtClean="0"/>
              <a:t>b) President </a:t>
            </a:r>
            <a:endParaRPr lang="ru-RU" sz="5400" dirty="0" smtClean="0"/>
          </a:p>
          <a:p>
            <a:pPr>
              <a:buNone/>
            </a:pPr>
            <a:r>
              <a:rPr lang="en-US" sz="5400" dirty="0" smtClean="0"/>
              <a:t>c)Queen</a:t>
            </a:r>
            <a:endParaRPr lang="en-US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786058"/>
            <a:ext cx="2574075" cy="311833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The biggest clock in London is...</a:t>
            </a:r>
          </a:p>
          <a:p>
            <a:pPr>
              <a:buNone/>
            </a:pPr>
            <a:r>
              <a:rPr lang="en-US" sz="5400" dirty="0" smtClean="0"/>
              <a:t>a) Union Jack </a:t>
            </a:r>
            <a:endParaRPr lang="ru-RU" sz="5400" dirty="0" smtClean="0"/>
          </a:p>
          <a:p>
            <a:pPr>
              <a:buNone/>
            </a:pPr>
            <a:r>
              <a:rPr lang="en-US" sz="5400" dirty="0" smtClean="0"/>
              <a:t>b) Big Ben </a:t>
            </a:r>
            <a:endParaRPr lang="ru-RU" sz="5400" dirty="0" smtClean="0"/>
          </a:p>
          <a:p>
            <a:pPr>
              <a:buNone/>
            </a:pPr>
            <a:r>
              <a:rPr lang="en-US" sz="5400" dirty="0" smtClean="0"/>
              <a:t>c) John bull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212976"/>
            <a:ext cx="3311412" cy="276396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428605"/>
            <a:ext cx="8329642" cy="62151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/>
              <a:t>When do English children go from house to house and say : “Trick or treat?”</a:t>
            </a:r>
          </a:p>
          <a:p>
            <a:pPr>
              <a:buNone/>
            </a:pPr>
            <a:r>
              <a:rPr lang="en-US" sz="5400" dirty="0" smtClean="0"/>
              <a:t>a) Christmas </a:t>
            </a:r>
            <a:endParaRPr lang="ru-RU" sz="5400" dirty="0" smtClean="0"/>
          </a:p>
          <a:p>
            <a:pPr>
              <a:buNone/>
            </a:pPr>
            <a:r>
              <a:rPr lang="en-US" sz="5400" dirty="0" smtClean="0"/>
              <a:t>b) Halloween </a:t>
            </a:r>
            <a:endParaRPr lang="ru-RU" sz="5400" dirty="0" smtClean="0"/>
          </a:p>
          <a:p>
            <a:pPr>
              <a:buNone/>
            </a:pPr>
            <a:r>
              <a:rPr lang="en-US" sz="5400" dirty="0" smtClean="0"/>
              <a:t>c) Easter</a:t>
            </a:r>
          </a:p>
          <a:p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C:\Documents and Settings\1\Мои документы\250px-Flag_of_the_United_Kingdom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861048"/>
            <a:ext cx="3088220" cy="263978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What plant is the symbol of England?</a:t>
            </a:r>
          </a:p>
          <a:p>
            <a:pPr>
              <a:buNone/>
            </a:pPr>
            <a:r>
              <a:rPr lang="en-US" sz="5400" dirty="0" smtClean="0"/>
              <a:t>a) daffodil </a:t>
            </a:r>
            <a:endParaRPr lang="ru-RU" sz="5400" dirty="0" smtClean="0"/>
          </a:p>
          <a:p>
            <a:pPr>
              <a:buNone/>
            </a:pPr>
            <a:r>
              <a:rPr lang="en-US" sz="5400" dirty="0" smtClean="0"/>
              <a:t>b) red rose </a:t>
            </a:r>
          </a:p>
          <a:p>
            <a:pPr>
              <a:buNone/>
            </a:pPr>
            <a:r>
              <a:rPr lang="en-US" sz="5400" dirty="0" smtClean="0"/>
              <a:t>c) thistle</a:t>
            </a:r>
          </a:p>
          <a:p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928934"/>
            <a:ext cx="3214700" cy="300038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Куб 45"/>
          <p:cNvSpPr/>
          <p:nvPr/>
        </p:nvSpPr>
        <p:spPr>
          <a:xfrm>
            <a:off x="4172917" y="2276871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уб 46"/>
          <p:cNvSpPr/>
          <p:nvPr/>
        </p:nvSpPr>
        <p:spPr>
          <a:xfrm>
            <a:off x="7038007" y="930906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Куб 47"/>
          <p:cNvSpPr/>
          <p:nvPr/>
        </p:nvSpPr>
        <p:spPr>
          <a:xfrm>
            <a:off x="5657755" y="930906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уб 48"/>
          <p:cNvSpPr/>
          <p:nvPr/>
        </p:nvSpPr>
        <p:spPr>
          <a:xfrm>
            <a:off x="4180689" y="936328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Куб 49"/>
          <p:cNvSpPr/>
          <p:nvPr/>
        </p:nvSpPr>
        <p:spPr>
          <a:xfrm>
            <a:off x="5655208" y="3646064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уб 50"/>
          <p:cNvSpPr/>
          <p:nvPr/>
        </p:nvSpPr>
        <p:spPr>
          <a:xfrm>
            <a:off x="4180689" y="3646064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Куб 51"/>
          <p:cNvSpPr/>
          <p:nvPr/>
        </p:nvSpPr>
        <p:spPr>
          <a:xfrm>
            <a:off x="7038007" y="2276871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уб 52"/>
          <p:cNvSpPr/>
          <p:nvPr/>
        </p:nvSpPr>
        <p:spPr>
          <a:xfrm>
            <a:off x="5636369" y="2276871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Куб 53"/>
          <p:cNvSpPr/>
          <p:nvPr/>
        </p:nvSpPr>
        <p:spPr>
          <a:xfrm>
            <a:off x="4172917" y="5112504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уб 54"/>
          <p:cNvSpPr/>
          <p:nvPr/>
        </p:nvSpPr>
        <p:spPr>
          <a:xfrm>
            <a:off x="5655208" y="5056147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Куб 55"/>
          <p:cNvSpPr/>
          <p:nvPr/>
        </p:nvSpPr>
        <p:spPr>
          <a:xfrm>
            <a:off x="7077166" y="5031976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уб 56"/>
          <p:cNvSpPr/>
          <p:nvPr/>
        </p:nvSpPr>
        <p:spPr>
          <a:xfrm>
            <a:off x="7038007" y="3660716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Куб 41"/>
          <p:cNvSpPr/>
          <p:nvPr/>
        </p:nvSpPr>
        <p:spPr>
          <a:xfrm>
            <a:off x="2694298" y="936328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уб 40"/>
          <p:cNvSpPr/>
          <p:nvPr/>
        </p:nvSpPr>
        <p:spPr>
          <a:xfrm>
            <a:off x="2697969" y="2276871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уб 44"/>
          <p:cNvSpPr/>
          <p:nvPr/>
        </p:nvSpPr>
        <p:spPr>
          <a:xfrm>
            <a:off x="2697969" y="5052090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Куб 11"/>
          <p:cNvSpPr/>
          <p:nvPr/>
        </p:nvSpPr>
        <p:spPr>
          <a:xfrm>
            <a:off x="2660812" y="3660716"/>
            <a:ext cx="1169616" cy="1208444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811626" y="1370266"/>
            <a:ext cx="65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10</a:t>
            </a:r>
            <a:endParaRPr lang="ru-RU" sz="28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3567" y="2770674"/>
            <a:ext cx="65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10</a:t>
            </a:r>
            <a:endParaRPr lang="ru-RU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1626" y="4082826"/>
            <a:ext cx="65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10</a:t>
            </a:r>
            <a:endParaRPr lang="ru-RU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11626" y="5455116"/>
            <a:ext cx="65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10</a:t>
            </a:r>
            <a:endParaRPr lang="ru-RU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28943" y="5495732"/>
            <a:ext cx="65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2</a:t>
            </a: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0</a:t>
            </a:r>
            <a:endParaRPr lang="ru-RU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28943" y="4025685"/>
            <a:ext cx="65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2</a:t>
            </a: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0</a:t>
            </a:r>
            <a:endParaRPr lang="ru-RU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3928" y="2735341"/>
            <a:ext cx="65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2</a:t>
            </a: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0</a:t>
            </a:r>
            <a:endParaRPr lang="ru-RU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1500" y="1409630"/>
            <a:ext cx="65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2</a:t>
            </a: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0</a:t>
            </a:r>
            <a:endParaRPr lang="ru-RU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58844" y="5495732"/>
            <a:ext cx="65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sldjump"/>
              </a:rPr>
              <a:t>3</a:t>
            </a: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sldjump"/>
              </a:rPr>
              <a:t>0</a:t>
            </a:r>
            <a:endParaRPr lang="ru-RU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58844" y="4082421"/>
            <a:ext cx="65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 action="ppaction://hlinksldjump"/>
              </a:rPr>
              <a:t>3</a:t>
            </a: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 action="ppaction://hlinksldjump"/>
              </a:rPr>
              <a:t>0</a:t>
            </a:r>
            <a:endParaRPr lang="ru-RU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21245" y="2752476"/>
            <a:ext cx="65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 action="ppaction://hlinksldjump"/>
              </a:rPr>
              <a:t>3</a:t>
            </a: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 action="ppaction://hlinksldjump"/>
              </a:rPr>
              <a:t>0</a:t>
            </a:r>
            <a:endParaRPr lang="ru-RU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34461" y="1370266"/>
            <a:ext cx="65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 action="ppaction://hlinksldjump"/>
              </a:rPr>
              <a:t>3</a:t>
            </a: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 action="ppaction://hlinksldjump"/>
              </a:rPr>
              <a:t>0</a:t>
            </a:r>
            <a:endParaRPr lang="ru-RU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4288" y="5495732"/>
            <a:ext cx="65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 action="ppaction://hlinksldjump"/>
              </a:rPr>
              <a:t>4</a:t>
            </a: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 action="ppaction://hlinksldjump"/>
              </a:rPr>
              <a:t>0</a:t>
            </a:r>
            <a:endParaRPr lang="ru-RU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64288" y="4131280"/>
            <a:ext cx="65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 action="ppaction://hlinksldjump"/>
              </a:rPr>
              <a:t>4</a:t>
            </a: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 action="ppaction://hlinksldjump"/>
              </a:rPr>
              <a:t>0</a:t>
            </a:r>
            <a:endParaRPr lang="ru-RU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20933" y="2735520"/>
            <a:ext cx="65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6" action="ppaction://hlinksldjump"/>
              </a:rPr>
              <a:t>4</a:t>
            </a: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6" action="ppaction://hlinksldjump"/>
              </a:rPr>
              <a:t>0</a:t>
            </a:r>
            <a:endParaRPr lang="ru-RU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20933" y="1403051"/>
            <a:ext cx="65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7" action="ppaction://hlinksldjump"/>
              </a:rPr>
              <a:t>4</a:t>
            </a: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7" action="ppaction://hlinksldjump"/>
              </a:rPr>
              <a:t>0</a:t>
            </a:r>
            <a:endParaRPr lang="ru-RU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512" y="126876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Enjoying your home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9512" y="2348880"/>
            <a:ext cx="238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Shopping for everything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520" y="3861048"/>
            <a:ext cx="241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School is fun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4869160"/>
            <a:ext cx="2666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Speaking about seasons and the weather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5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Do you know English proverbs?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286124"/>
            <a:ext cx="3571900" cy="31051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143248"/>
            <a:ext cx="8186766" cy="2982915"/>
          </a:xfrm>
        </p:spPr>
        <p:txBody>
          <a:bodyPr/>
          <a:lstStyle/>
          <a:p>
            <a:r>
              <a:rPr lang="ru-RU" sz="5400" dirty="0" smtClean="0"/>
              <a:t>УТРО ВЕЧЕРА МУДРЕНЕЕ</a:t>
            </a:r>
            <a:r>
              <a:rPr lang="en-US" sz="5400" dirty="0" smtClean="0"/>
              <a:t>.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2439982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AN HOUR IN THE MORNING IS WORTH TWO IN THE EVENING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286124"/>
            <a:ext cx="8186766" cy="2840039"/>
          </a:xfrm>
        </p:spPr>
        <p:txBody>
          <a:bodyPr/>
          <a:lstStyle/>
          <a:p>
            <a:r>
              <a:rPr lang="ru-RU" sz="5400" dirty="0" smtClean="0"/>
              <a:t>В ГОСТЯХ ХОРОШО,</a:t>
            </a:r>
          </a:p>
          <a:p>
            <a:pPr>
              <a:buNone/>
            </a:pPr>
            <a:r>
              <a:rPr lang="ru-RU" sz="5400" dirty="0" smtClean="0"/>
              <a:t> А ДОМА ЛУЧШЕ.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86766" cy="2511420"/>
          </a:xfrm>
        </p:spPr>
        <p:txBody>
          <a:bodyPr/>
          <a:lstStyle/>
          <a:p>
            <a:r>
              <a:rPr lang="en-US" sz="5400" dirty="0" smtClean="0"/>
              <a:t>EAST OR WEST HOME IS BEST.</a:t>
            </a:r>
            <a:endParaRPr lang="ru-RU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3357562"/>
            <a:ext cx="8186766" cy="2768601"/>
          </a:xfrm>
        </p:spPr>
        <p:txBody>
          <a:bodyPr/>
          <a:lstStyle/>
          <a:p>
            <a:r>
              <a:rPr lang="ru-RU" sz="5400" dirty="0" smtClean="0"/>
              <a:t>ДРУГ ПОЗНАЕТСЯ В БЕДЕ</a:t>
            </a:r>
            <a:r>
              <a:rPr lang="en-US" sz="5400" dirty="0" smtClean="0"/>
              <a:t>.</a:t>
            </a:r>
            <a:endParaRPr lang="ru-RU" sz="5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2439982"/>
          </a:xfrm>
        </p:spPr>
        <p:txBody>
          <a:bodyPr/>
          <a:lstStyle/>
          <a:p>
            <a:r>
              <a:rPr lang="en-US" sz="5400" dirty="0" smtClean="0"/>
              <a:t>A FRIEND IN NEED is </a:t>
            </a:r>
            <a:br>
              <a:rPr lang="en-US" sz="5400" dirty="0" smtClean="0"/>
            </a:br>
            <a:r>
              <a:rPr lang="en-US" sz="5400" dirty="0" smtClean="0"/>
              <a:t>A FRIEND INDEED</a:t>
            </a:r>
            <a:r>
              <a:rPr lang="en-US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3429000"/>
            <a:ext cx="8043890" cy="2697163"/>
          </a:xfrm>
        </p:spPr>
        <p:txBody>
          <a:bodyPr/>
          <a:lstStyle/>
          <a:p>
            <a:r>
              <a:rPr lang="ru-RU" sz="5400" dirty="0" smtClean="0"/>
              <a:t>ЛУЧШЕ ПОЗДНО, ЧЕМ НИКОГДА.</a:t>
            </a:r>
            <a:endParaRPr lang="ru-RU" sz="5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500042"/>
            <a:ext cx="8158162" cy="2286016"/>
          </a:xfrm>
        </p:spPr>
        <p:txBody>
          <a:bodyPr/>
          <a:lstStyle/>
          <a:p>
            <a:r>
              <a:rPr lang="en-US" sz="5400" dirty="0" smtClean="0"/>
              <a:t>BETTER LATE THAN NEVER.</a:t>
            </a:r>
            <a:endParaRPr lang="ru-RU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429000"/>
            <a:ext cx="8258204" cy="2697163"/>
          </a:xfrm>
        </p:spPr>
        <p:txBody>
          <a:bodyPr/>
          <a:lstStyle/>
          <a:p>
            <a:r>
              <a:rPr lang="ru-RU" sz="5400" dirty="0" smtClean="0"/>
              <a:t>В ЗДОРОВОМ ТЕЛЕ – ЗДОРОВЫЙ ДУХ.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2368544"/>
          </a:xfrm>
        </p:spPr>
        <p:txBody>
          <a:bodyPr/>
          <a:lstStyle/>
          <a:p>
            <a:r>
              <a:rPr lang="en-US" sz="5400" dirty="0" smtClean="0"/>
              <a:t>A SOUND MIND IN A SOUND BODY.</a:t>
            </a:r>
            <a:endParaRPr lang="ru-RU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/>
              <a:t>     </a:t>
            </a:r>
            <a:endParaRPr lang="ru-RU" sz="6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Can you count?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928934"/>
            <a:ext cx="3986236" cy="343378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786190"/>
            <a:ext cx="8258204" cy="2339973"/>
          </a:xfrm>
        </p:spPr>
        <p:txBody>
          <a:bodyPr/>
          <a:lstStyle/>
          <a:p>
            <a:r>
              <a:rPr lang="en-US" sz="6600" dirty="0" smtClean="0"/>
              <a:t>Ninety-six</a:t>
            </a:r>
            <a:endParaRPr lang="ru-RU" sz="6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2868610"/>
          </a:xfrm>
        </p:spPr>
        <p:txBody>
          <a:bodyPr/>
          <a:lstStyle/>
          <a:p>
            <a:r>
              <a:rPr lang="en-US" sz="6600" dirty="0" smtClean="0"/>
              <a:t>Thirty-six plus sixty is …</a:t>
            </a:r>
            <a:endParaRPr lang="ru-RU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3286123"/>
            <a:ext cx="8372476" cy="3143273"/>
          </a:xfrm>
        </p:spPr>
        <p:txBody>
          <a:bodyPr/>
          <a:lstStyle/>
          <a:p>
            <a:r>
              <a:rPr lang="en-US" sz="6600" dirty="0" smtClean="0"/>
              <a:t>Sixty-five</a:t>
            </a:r>
            <a:endParaRPr lang="ru-RU" sz="6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2643206"/>
          </a:xfrm>
        </p:spPr>
        <p:txBody>
          <a:bodyPr/>
          <a:lstStyle/>
          <a:p>
            <a:r>
              <a:rPr lang="en-US" sz="6600" dirty="0" smtClean="0"/>
              <a:t>Seventy minus five is …</a:t>
            </a:r>
            <a:endParaRPr lang="ru-RU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3357562"/>
            <a:ext cx="8258204" cy="2768601"/>
          </a:xfrm>
        </p:spPr>
        <p:txBody>
          <a:bodyPr/>
          <a:lstStyle/>
          <a:p>
            <a:r>
              <a:rPr lang="en-US" sz="6600" dirty="0" smtClean="0"/>
              <a:t>Thirty-three</a:t>
            </a:r>
            <a:endParaRPr lang="ru-RU" sz="6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2368544"/>
          </a:xfrm>
        </p:spPr>
        <p:txBody>
          <a:bodyPr/>
          <a:lstStyle/>
          <a:p>
            <a:r>
              <a:rPr lang="en-US" sz="6600" dirty="0" smtClean="0"/>
              <a:t>Eighteen plus fifteen is …</a:t>
            </a:r>
            <a:endParaRPr lang="ru-RU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484784"/>
            <a:ext cx="9186325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What is it?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443" b="97821" l="0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77272"/>
            <a:ext cx="591853" cy="814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6193" y="5961498"/>
            <a:ext cx="2320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a kitchen</a:t>
            </a:r>
            <a:endParaRPr lang="ru-RU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1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3429000"/>
            <a:ext cx="8229600" cy="3025765"/>
          </a:xfrm>
        </p:spPr>
        <p:txBody>
          <a:bodyPr/>
          <a:lstStyle/>
          <a:p>
            <a:r>
              <a:rPr lang="en-US" sz="6600" dirty="0" smtClean="0"/>
              <a:t>Thirty-two</a:t>
            </a:r>
            <a:endParaRPr lang="ru-RU" sz="6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2368544"/>
          </a:xfrm>
        </p:spPr>
        <p:txBody>
          <a:bodyPr/>
          <a:lstStyle/>
          <a:p>
            <a:r>
              <a:rPr lang="en-US" sz="6600" dirty="0" smtClean="0"/>
              <a:t>Twenty-four plus eight is…</a:t>
            </a:r>
            <a:endParaRPr lang="ru-RU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/>
              <a:t> </a:t>
            </a:r>
            <a:endParaRPr lang="ru-RU" sz="6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Try to guess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16832"/>
            <a:ext cx="3143267" cy="312421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500437"/>
            <a:ext cx="8258204" cy="2500331"/>
          </a:xfrm>
        </p:spPr>
        <p:txBody>
          <a:bodyPr>
            <a:normAutofit/>
          </a:bodyPr>
          <a:lstStyle/>
          <a:p>
            <a:r>
              <a:rPr lang="en-US" sz="7200" dirty="0" smtClean="0"/>
              <a:t>brave</a:t>
            </a:r>
            <a:endParaRPr lang="ru-RU" sz="7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2725734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C00000"/>
                </a:solidFill>
              </a:rPr>
              <a:t>bra ‘ ‘ </a:t>
            </a:r>
            <a:r>
              <a:rPr lang="en-US" sz="9600" dirty="0" smtClean="0">
                <a:solidFill>
                  <a:srgbClr val="00B050"/>
                </a:solidFill>
              </a:rPr>
              <a:t>5</a:t>
            </a:r>
            <a:endParaRPr lang="ru-RU" sz="9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4357694"/>
            <a:ext cx="8186766" cy="1649597"/>
          </a:xfrm>
        </p:spPr>
        <p:txBody>
          <a:bodyPr>
            <a:normAutofit/>
          </a:bodyPr>
          <a:lstStyle/>
          <a:p>
            <a:r>
              <a:rPr lang="en-US" sz="8000" dirty="0" smtClean="0"/>
              <a:t>room</a:t>
            </a:r>
            <a:endParaRPr lang="ru-RU" sz="8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3154362"/>
          </a:xfrm>
        </p:spPr>
        <p:txBody>
          <a:bodyPr>
            <a:normAutofit/>
          </a:bodyPr>
          <a:lstStyle/>
          <a:p>
            <a:r>
              <a:rPr lang="en-US" sz="9600" dirty="0" smtClean="0"/>
              <a:t> r ‘</a:t>
            </a:r>
            <a:r>
              <a:rPr lang="ru-RU" sz="9600" dirty="0" smtClean="0"/>
              <a:t>    </a:t>
            </a:r>
            <a:r>
              <a:rPr lang="en-US" sz="9600" dirty="0" smtClean="0"/>
              <a:t>‘</a:t>
            </a:r>
            <a:r>
              <a:rPr lang="ru-RU" sz="9600" dirty="0" smtClean="0"/>
              <a:t> </a:t>
            </a:r>
            <a:r>
              <a:rPr lang="en-US" sz="9600" dirty="0" smtClean="0"/>
              <a:t>m  </a:t>
            </a:r>
            <a:endParaRPr lang="ru-RU" sz="96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785794"/>
            <a:ext cx="298291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3429000"/>
            <a:ext cx="8186766" cy="2578291"/>
          </a:xfrm>
        </p:spPr>
        <p:txBody>
          <a:bodyPr>
            <a:normAutofit/>
          </a:bodyPr>
          <a:lstStyle/>
          <a:p>
            <a:endParaRPr lang="en-US" sz="7200" dirty="0" smtClean="0"/>
          </a:p>
          <a:p>
            <a:r>
              <a:rPr lang="en-US" sz="7200" dirty="0" smtClean="0"/>
              <a:t>carpet</a:t>
            </a:r>
            <a:endParaRPr lang="ru-RU" sz="7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2725734"/>
          </a:xfrm>
        </p:spPr>
        <p:txBody>
          <a:bodyPr>
            <a:noAutofit/>
          </a:bodyPr>
          <a:lstStyle/>
          <a:p>
            <a:r>
              <a:rPr lang="en-US" sz="9600" dirty="0" smtClean="0"/>
              <a:t>                                         </a:t>
            </a:r>
            <a:br>
              <a:rPr lang="en-US" sz="9600" dirty="0" smtClean="0"/>
            </a:br>
            <a:r>
              <a:rPr lang="en-US" sz="9600" dirty="0" smtClean="0"/>
              <a:t>             pet</a:t>
            </a:r>
            <a:endParaRPr lang="ru-RU" sz="96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42984"/>
            <a:ext cx="3276600" cy="20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357562"/>
            <a:ext cx="8258204" cy="2649729"/>
          </a:xfrm>
        </p:spPr>
        <p:txBody>
          <a:bodyPr>
            <a:normAutofit/>
          </a:bodyPr>
          <a:lstStyle/>
          <a:p>
            <a:endParaRPr lang="en-US" sz="7200" dirty="0" smtClean="0"/>
          </a:p>
          <a:p>
            <a:r>
              <a:rPr lang="en-US" sz="7200" dirty="0" smtClean="0"/>
              <a:t>bookshelf</a:t>
            </a:r>
            <a:endParaRPr lang="ru-RU" sz="7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2582858"/>
          </a:xfrm>
        </p:spPr>
        <p:txBody>
          <a:bodyPr/>
          <a:lstStyle/>
          <a:p>
            <a:r>
              <a:rPr lang="en-US" dirty="0" smtClean="0"/>
              <a:t>                         </a:t>
            </a:r>
            <a:r>
              <a:rPr lang="en-US" sz="9600" dirty="0" smtClean="0"/>
              <a:t>shelf</a:t>
            </a:r>
            <a:endParaRPr lang="ru-RU" sz="96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290"/>
            <a:ext cx="2914648" cy="321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429000"/>
            <a:ext cx="8258204" cy="2578291"/>
          </a:xfrm>
        </p:spPr>
        <p:txBody>
          <a:bodyPr>
            <a:normAutofit/>
          </a:bodyPr>
          <a:lstStyle/>
          <a:p>
            <a:endParaRPr lang="en-US" sz="6600" dirty="0" smtClean="0"/>
          </a:p>
          <a:p>
            <a:r>
              <a:rPr lang="en-US" sz="6600" dirty="0" smtClean="0"/>
              <a:t>armchair</a:t>
            </a:r>
            <a:endParaRPr lang="ru-RU" sz="6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25114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457203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00042"/>
            <a:ext cx="33718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3571876"/>
            <a:ext cx="8329642" cy="2435415"/>
          </a:xfrm>
        </p:spPr>
        <p:txBody>
          <a:bodyPr>
            <a:normAutofit fontScale="92500" lnSpcReduction="20000"/>
          </a:bodyPr>
          <a:lstStyle/>
          <a:p>
            <a:endParaRPr lang="en-US" sz="9600" dirty="0" smtClean="0"/>
          </a:p>
          <a:p>
            <a:r>
              <a:rPr lang="en-US" sz="9600" dirty="0" smtClean="0"/>
              <a:t>help</a:t>
            </a:r>
            <a:endParaRPr lang="ru-RU" sz="9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2582858"/>
          </a:xfrm>
        </p:spPr>
        <p:txBody>
          <a:bodyPr>
            <a:noAutofit/>
          </a:bodyPr>
          <a:lstStyle/>
          <a:p>
            <a:r>
              <a:rPr lang="en-US" sz="9600" dirty="0" smtClean="0"/>
              <a:t>‘’’        ’  lp</a:t>
            </a:r>
            <a:endParaRPr lang="ru-RU" sz="9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3917756" cy="295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268760"/>
            <a:ext cx="80538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Thank you very much!!!</a:t>
            </a:r>
            <a:endParaRPr lang="ru-RU" sz="5400" dirty="0"/>
          </a:p>
        </p:txBody>
      </p:sp>
      <p:pic>
        <p:nvPicPr>
          <p:cNvPr id="7" name="Содержимое 3" descr="MH90030977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43808" y="2492896"/>
            <a:ext cx="3672408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17" t="8815" r="4731" b="8089"/>
          <a:stretch/>
        </p:blipFill>
        <p:spPr>
          <a:xfrm>
            <a:off x="1401241" y="1363906"/>
            <a:ext cx="6483127" cy="492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What is it?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443" b="97821" l="0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77272"/>
            <a:ext cx="591853" cy="8147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92080" y="591565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t</a:t>
            </a:r>
            <a:r>
              <a:rPr lang="en-US" sz="3600" dirty="0" smtClean="0">
                <a:solidFill>
                  <a:srgbClr val="0070C0"/>
                </a:solidFill>
              </a:rPr>
              <a:t>rainers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352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099" b="21045"/>
          <a:stretch/>
        </p:blipFill>
        <p:spPr>
          <a:xfrm>
            <a:off x="81080" y="1556792"/>
            <a:ext cx="8981840" cy="410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What is it?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443" b="97821" l="0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77272"/>
            <a:ext cx="591853" cy="8147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1760" y="555410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a blackboard </a:t>
            </a:r>
            <a:endParaRPr lang="ru-RU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52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211617"/>
            <a:ext cx="6552728" cy="4914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What is it?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443" b="97821" l="0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77272"/>
            <a:ext cx="591853" cy="8147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3928" y="596149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winter</a:t>
            </a:r>
            <a:endParaRPr lang="ru-RU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52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35098" y="2435628"/>
            <a:ext cx="7653326" cy="3417243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	The 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warmest season of the year that is after spring and before autumn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What is it?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443" b="97821" l="0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77272"/>
            <a:ext cx="591853" cy="814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098" y="1196752"/>
            <a:ext cx="7482408" cy="5251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956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31640" y="2636912"/>
            <a:ext cx="6768752" cy="34892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A 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coat that you wear when it rains in order to stay dry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What is it?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443" b="97821" l="0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877272"/>
            <a:ext cx="591853" cy="814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55" t="16738" r="8360" b="12116"/>
          <a:stretch/>
        </p:blipFill>
        <p:spPr>
          <a:xfrm>
            <a:off x="1616383" y="1340768"/>
            <a:ext cx="5979953" cy="520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956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174</TotalTime>
  <Words>441</Words>
  <Application>Microsoft Office PowerPoint</Application>
  <PresentationFormat>Экран (4:3)</PresentationFormat>
  <Paragraphs>127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Открытая</vt:lpstr>
      <vt:lpstr>Слайд 1</vt:lpstr>
      <vt:lpstr>Слайд 2</vt:lpstr>
      <vt:lpstr>Слайд 3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AN HOUR IN THE MORNING IS WORTH TWO IN THE EVENING.</vt:lpstr>
      <vt:lpstr>EAST OR WEST HOME IS BEST.</vt:lpstr>
      <vt:lpstr>A FRIEND IN NEED is  A FRIEND INDEED.</vt:lpstr>
      <vt:lpstr>BETTER LATE THAN NEVER.</vt:lpstr>
      <vt:lpstr>A SOUND MIND IN A SOUND BODY.</vt:lpstr>
      <vt:lpstr>Can you count?</vt:lpstr>
      <vt:lpstr>Thirty-six plus sixty is …</vt:lpstr>
      <vt:lpstr>Seventy minus five is …</vt:lpstr>
      <vt:lpstr>Eighteen plus fifteen is …</vt:lpstr>
      <vt:lpstr>Twenty-four plus eight is…</vt:lpstr>
      <vt:lpstr>Try to guess</vt:lpstr>
      <vt:lpstr>bra ‘ ‘ 5</vt:lpstr>
      <vt:lpstr> r ‘    ‘ m  </vt:lpstr>
      <vt:lpstr>                                                       pet</vt:lpstr>
      <vt:lpstr>                         shelf</vt:lpstr>
      <vt:lpstr>Слайд 46</vt:lpstr>
      <vt:lpstr>‘’’        ’  lp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ваа</dc:creator>
  <cp:lastModifiedBy>днс</cp:lastModifiedBy>
  <cp:revision>24</cp:revision>
  <dcterms:created xsi:type="dcterms:W3CDTF">2013-11-27T06:57:36Z</dcterms:created>
  <dcterms:modified xsi:type="dcterms:W3CDTF">2018-11-28T17:07:02Z</dcterms:modified>
</cp:coreProperties>
</file>