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5" r:id="rId27"/>
    <p:sldId id="286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12C419-08C6-4043-9F2B-878FDCB7130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5F3883-DF13-4868-B5F9-F24FE7658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What do you do to help your family?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2219307" cy="9675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Булатова С.В.</a:t>
            </a:r>
            <a:r>
              <a:rPr lang="en-US" dirty="0" smtClean="0"/>
              <a:t> </a:t>
            </a:r>
            <a:r>
              <a:rPr lang="ru-RU" dirty="0" smtClean="0"/>
              <a:t>МБОУ </a:t>
            </a:r>
            <a:r>
              <a:rPr lang="ru-RU" dirty="0" smtClean="0"/>
              <a:t>СШ </a:t>
            </a:r>
            <a:endParaRPr lang="ru-RU" dirty="0" smtClean="0"/>
          </a:p>
          <a:p>
            <a:r>
              <a:rPr lang="ru-RU" dirty="0" smtClean="0"/>
              <a:t>№ 5  </a:t>
            </a:r>
            <a:r>
              <a:rPr lang="ru-RU" dirty="0" smtClean="0"/>
              <a:t>г. Липецка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8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my pet for a walk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media.au.timeout.com/contentFiles/image/syd-features/large-millpaws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143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my bike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veloprokat.by/images/stories/%20%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3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my room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s016.radikal.ru/i337/1103/4e/d91285124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0957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happy-detstvo.com/wp-content/uploads/2011/11/Uborka-detsk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7336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did you do yesterday</a:t>
            </a:r>
            <a:r>
              <a:rPr lang="en-US" i="1" dirty="0" smtClean="0">
                <a:solidFill>
                  <a:srgbClr val="FF0000"/>
                </a:solidFill>
              </a:rPr>
              <a:t>?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watered</a:t>
            </a:r>
            <a:r>
              <a:rPr lang="en-US" dirty="0" smtClean="0"/>
              <a:t> the flowers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1.liveinternet.ru/images/attach/c/2/70/978/70978891_1286353089_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did</a:t>
            </a:r>
            <a:r>
              <a:rPr lang="en-US" dirty="0" smtClean="0"/>
              <a:t> my homework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akak.ru/steps/pictures/000/050/732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went</a:t>
            </a:r>
            <a:r>
              <a:rPr lang="en-US" dirty="0" smtClean="0"/>
              <a:t> shopping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pssp.ru/uploads/posts/2009-02/123583107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4" y="3784313"/>
            <a:ext cx="26642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t.compulenta.ru/upload/iblock/070/korean_sub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5143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made</a:t>
            </a:r>
            <a:r>
              <a:rPr lang="en-US" dirty="0" smtClean="0"/>
              <a:t> my bed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dn.rd.com/wp-content/uploads/2011/06/6-Ways-to-Get-a-Better-Nights-Sleep-02-s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laid </a:t>
            </a:r>
            <a:r>
              <a:rPr lang="en-US" dirty="0" smtClean="0"/>
              <a:t>the table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informatics.indiana.edu/rocha/figures/wed/dinner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6479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did</a:t>
            </a:r>
            <a:r>
              <a:rPr lang="en-US" dirty="0" smtClean="0"/>
              <a:t> the washing up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amrita.ua/img/press/_130227637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answered</a:t>
            </a:r>
            <a:r>
              <a:rPr lang="en-US" dirty="0" smtClean="0"/>
              <a:t> phone calls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s53.radikal.ru/i141/1005/9d/b01c07beea2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143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the flowers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1.liveinternet.ru/images/attach/c/2/70/978/70978891_1286353089_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fed</a:t>
            </a:r>
            <a:r>
              <a:rPr lang="en-US" dirty="0" smtClean="0"/>
              <a:t> my pets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medinfo.ua/images/content/0001/59a2/f9f6/4c88/9fad/1ae2/000159a2f9f64c889fad1ae2426d0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143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took</a:t>
            </a:r>
            <a:r>
              <a:rPr lang="en-US" dirty="0" smtClean="0"/>
              <a:t> my pet for a walk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media.au.timeout.com/contentFiles/image/syd-features/large-millpaws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143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repaired</a:t>
            </a:r>
            <a:r>
              <a:rPr lang="en-US" dirty="0" smtClean="0"/>
              <a:t> my bike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veloprokat.by/images/stories/%20%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cleaned</a:t>
            </a:r>
            <a:r>
              <a:rPr lang="en-US" dirty="0" smtClean="0"/>
              <a:t> my room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s016.radikal.ru/i337/1103/4e/d91285124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09575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happy-detstvo.com/wp-content/uploads/2011/11/Uborka-detsko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7336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do yesterday?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cdn.rd.com/wp-content/uploads/2011/06/6-Ways-to-Get-a-Better-Nights-Sleep-02-s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5" y="1754770"/>
            <a:ext cx="266429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nformatics.indiana.edu/rocha/figures/wed/dinner_t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13578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mrita.ua/img/press/_130227637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1944216" cy="17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53.radikal.ru/i141/1005/9d/b01c07beea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4563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edinfo.ua/images/content/0001/59a2/f9f6/4c88/9fad/1ae2/000159a2f9f64c889fad1ae2426d0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4168196"/>
            <a:ext cx="3456384" cy="22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do yesterday?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Picture 2" descr="http://media.au.timeout.com/contentFiles/image/syd-features/large-millpaws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37815"/>
            <a:ext cx="446449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veloprokat.by/images/stories/%20%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39" y="1956826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akak.ru/steps/pictures/000/050/732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52" y="1890223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1.liveinternet.ru/images/attach/c/2/70/978/70978891_1286353089_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net.compulenta.ru/upload/iblock/070/korean_subw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5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s016.radikal.ru/i337/1103/4e/d912851249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72815"/>
            <a:ext cx="5616622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you do tomorrow?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cdn.rd.com/wp-content/uploads/2011/06/6-Ways-to-Get-a-Better-Nights-Sleep-02-s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5" y="1754770"/>
            <a:ext cx="266429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nformatics.indiana.edu/rocha/figures/wed/dinner_t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135782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mrita.ua/img/press/_130227637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1944216" cy="17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53.radikal.ru/i141/1005/9d/b01c07beea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4563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edinfo.ua/images/content/0001/59a2/f9f6/4c88/9fad/1ae2/000159a2f9f64c889fad1ae2426d0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4168196"/>
            <a:ext cx="3456384" cy="22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you do tomorrow?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Picture 2" descr="http://media.au.timeout.com/contentFiles/image/syd-features/large-millpaws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37815"/>
            <a:ext cx="4464496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veloprokat.by/images/stories/%20%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39" y="1956826"/>
            <a:ext cx="5143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akak.ru/steps/pictures/000/050/732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52" y="1890223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1.liveinternet.ru/images/attach/c/2/70/978/70978891_1286353089_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net.compulenta.ru/upload/iblock/070/korean_subw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5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s016.radikal.ru/i337/1103/4e/d912851249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72815"/>
            <a:ext cx="5616622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done!!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://img1.liveinternet.ru/images/attach/c/4/81/285/81285277_2627134_d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143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homework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akak.ru/steps/pictures/000/050/732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0423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shopping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pssp.ru/uploads/posts/2009-02/123583107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6642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t.compulenta.ru/upload/iblock/070/korean_sub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5143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my bed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dn.rd.com/wp-content/uploads/2011/06/6-Ways-to-Get-a-Better-Nights-Sleep-02-s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 the table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informatics.indiana.edu/rocha/figures/wed/dinner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6479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washing up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amrita.ua/img/press/_130227637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phone calls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s53.radikal.ru/i141/1005/9d/b01c07beea2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143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my pets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medinfo.ua/images/content/0001/59a2/f9f6/4c88/9fad/1ae2/000159a2f9f64c889fad1ae2426d0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143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</TotalTime>
  <Words>130</Words>
  <Application>Microsoft Office PowerPoint</Application>
  <PresentationFormat>Экран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What do you do to help your family?</vt:lpstr>
      <vt:lpstr>Water the flowers</vt:lpstr>
      <vt:lpstr>Do homework</vt:lpstr>
      <vt:lpstr>Go shopping</vt:lpstr>
      <vt:lpstr>Make my bed</vt:lpstr>
      <vt:lpstr>Lay the table</vt:lpstr>
      <vt:lpstr>Do the washing up</vt:lpstr>
      <vt:lpstr>Answer phone calls</vt:lpstr>
      <vt:lpstr>Feed my pets</vt:lpstr>
      <vt:lpstr>Take my pet for a walk</vt:lpstr>
      <vt:lpstr>Repair my bike</vt:lpstr>
      <vt:lpstr>Clean my room</vt:lpstr>
      <vt:lpstr>What did you do yesterday? I watered the flowers</vt:lpstr>
      <vt:lpstr>I did my homework</vt:lpstr>
      <vt:lpstr>I went shopping</vt:lpstr>
      <vt:lpstr>I made my bed</vt:lpstr>
      <vt:lpstr>I laid the table</vt:lpstr>
      <vt:lpstr>I did the washing up</vt:lpstr>
      <vt:lpstr>I answered phone calls</vt:lpstr>
      <vt:lpstr>I fed my pets</vt:lpstr>
      <vt:lpstr>I took my pet for a walk</vt:lpstr>
      <vt:lpstr>I repaired my bike</vt:lpstr>
      <vt:lpstr>I cleaned my room</vt:lpstr>
      <vt:lpstr>What did you do yesterday?</vt:lpstr>
      <vt:lpstr>What did you do yesterday?</vt:lpstr>
      <vt:lpstr>What will you do tomorrow?</vt:lpstr>
      <vt:lpstr>What will you do tomorrow?</vt:lpstr>
      <vt:lpstr>Well done!!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Пользователь</cp:lastModifiedBy>
  <cp:revision>9</cp:revision>
  <dcterms:created xsi:type="dcterms:W3CDTF">2013-01-31T10:03:34Z</dcterms:created>
  <dcterms:modified xsi:type="dcterms:W3CDTF">2020-11-25T18:14:55Z</dcterms:modified>
</cp:coreProperties>
</file>